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4" r:id="rId2"/>
    <p:sldId id="265" r:id="rId3"/>
    <p:sldId id="267" r:id="rId4"/>
    <p:sldId id="266" r:id="rId5"/>
    <p:sldId id="263" r:id="rId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320"/>
    <a:srgbClr val="55AFCA"/>
    <a:srgbClr val="9C4A8A"/>
    <a:srgbClr val="E76E6B"/>
    <a:srgbClr val="A93D92"/>
    <a:srgbClr val="E86D6A"/>
    <a:srgbClr val="76BB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23E348-E97B-467A-8CDE-089C9193A0A8}" v="43" dt="2023-01-12T16:07:45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73" autoAdjust="0"/>
  </p:normalViewPr>
  <p:slideViewPr>
    <p:cSldViewPr snapToGrid="0">
      <p:cViewPr>
        <p:scale>
          <a:sx n="69" d="100"/>
          <a:sy n="69" d="100"/>
        </p:scale>
        <p:origin x="14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dford, Rachel" userId="d485d593-4866-45fb-87fe-f8125cbb9d8a" providerId="ADAL" clId="{6A23E348-E97B-467A-8CDE-089C9193A0A8}"/>
    <pc:docChg chg="undo custSel modSld sldOrd">
      <pc:chgData name="Tedford, Rachel" userId="d485d593-4866-45fb-87fe-f8125cbb9d8a" providerId="ADAL" clId="{6A23E348-E97B-467A-8CDE-089C9193A0A8}" dt="2023-01-17T12:14:05.851" v="1373" actId="20577"/>
      <pc:docMkLst>
        <pc:docMk/>
      </pc:docMkLst>
      <pc:sldChg chg="addSp delSp modSp mod ord">
        <pc:chgData name="Tedford, Rachel" userId="d485d593-4866-45fb-87fe-f8125cbb9d8a" providerId="ADAL" clId="{6A23E348-E97B-467A-8CDE-089C9193A0A8}" dt="2023-01-17T12:13:48.976" v="1352" actId="20577"/>
        <pc:sldMkLst>
          <pc:docMk/>
          <pc:sldMk cId="131395618" sldId="263"/>
        </pc:sldMkLst>
        <pc:spChg chg="add mod">
          <ac:chgData name="Tedford, Rachel" userId="d485d593-4866-45fb-87fe-f8125cbb9d8a" providerId="ADAL" clId="{6A23E348-E97B-467A-8CDE-089C9193A0A8}" dt="2023-01-11T21:36:40.356" v="3"/>
          <ac:spMkLst>
            <pc:docMk/>
            <pc:sldMk cId="131395618" sldId="263"/>
            <ac:spMk id="32" creationId="{7C776B2F-2BAB-4F6D-93F9-6F6EECD57528}"/>
          </ac:spMkLst>
        </pc:spChg>
        <pc:spChg chg="add del mod">
          <ac:chgData name="Tedford, Rachel" userId="d485d593-4866-45fb-87fe-f8125cbb9d8a" providerId="ADAL" clId="{6A23E348-E97B-467A-8CDE-089C9193A0A8}" dt="2023-01-17T12:13:44.553" v="1350" actId="20577"/>
          <ac:spMkLst>
            <pc:docMk/>
            <pc:sldMk cId="131395618" sldId="263"/>
            <ac:spMk id="33" creationId="{F721B337-FA3E-4C14-87C0-95A2A5C36222}"/>
          </ac:spMkLst>
        </pc:spChg>
        <pc:spChg chg="add del mod">
          <ac:chgData name="Tedford, Rachel" userId="d485d593-4866-45fb-87fe-f8125cbb9d8a" providerId="ADAL" clId="{6A23E348-E97B-467A-8CDE-089C9193A0A8}" dt="2023-01-11T21:48:58.860" v="153"/>
          <ac:spMkLst>
            <pc:docMk/>
            <pc:sldMk cId="131395618" sldId="263"/>
            <ac:spMk id="34" creationId="{C675A729-DB84-425B-ABCC-EFD0DD34D6A6}"/>
          </ac:spMkLst>
        </pc:spChg>
        <pc:spChg chg="add del mod">
          <ac:chgData name="Tedford, Rachel" userId="d485d593-4866-45fb-87fe-f8125cbb9d8a" providerId="ADAL" clId="{6A23E348-E97B-467A-8CDE-089C9193A0A8}" dt="2023-01-11T21:49:05.307" v="155"/>
          <ac:spMkLst>
            <pc:docMk/>
            <pc:sldMk cId="131395618" sldId="263"/>
            <ac:spMk id="35" creationId="{739E61C8-8E7A-4181-9AA2-4D5DF8521329}"/>
          </ac:spMkLst>
        </pc:spChg>
        <pc:spChg chg="add mod">
          <ac:chgData name="Tedford, Rachel" userId="d485d593-4866-45fb-87fe-f8125cbb9d8a" providerId="ADAL" clId="{6A23E348-E97B-467A-8CDE-089C9193A0A8}" dt="2023-01-11T22:34:13.701" v="1069" actId="20577"/>
          <ac:spMkLst>
            <pc:docMk/>
            <pc:sldMk cId="131395618" sldId="263"/>
            <ac:spMk id="36" creationId="{FDC07682-2206-4A50-81C4-A9372FE6CE51}"/>
          </ac:spMkLst>
        </pc:spChg>
        <pc:spChg chg="add mod">
          <ac:chgData name="Tedford, Rachel" userId="d485d593-4866-45fb-87fe-f8125cbb9d8a" providerId="ADAL" clId="{6A23E348-E97B-467A-8CDE-089C9193A0A8}" dt="2023-01-11T22:34:15.808" v="1071" actId="20577"/>
          <ac:spMkLst>
            <pc:docMk/>
            <pc:sldMk cId="131395618" sldId="263"/>
            <ac:spMk id="37" creationId="{256DE75D-DAE6-462E-8550-8F5816298129}"/>
          </ac:spMkLst>
        </pc:spChg>
        <pc:spChg chg="add mod">
          <ac:chgData name="Tedford, Rachel" userId="d485d593-4866-45fb-87fe-f8125cbb9d8a" providerId="ADAL" clId="{6A23E348-E97B-467A-8CDE-089C9193A0A8}" dt="2023-01-11T22:30:52.841" v="1019" actId="20577"/>
          <ac:spMkLst>
            <pc:docMk/>
            <pc:sldMk cId="131395618" sldId="263"/>
            <ac:spMk id="38" creationId="{962D6622-8E42-4E7F-80FD-8DB40DF43DD7}"/>
          </ac:spMkLst>
        </pc:spChg>
        <pc:spChg chg="del">
          <ac:chgData name="Tedford, Rachel" userId="d485d593-4866-45fb-87fe-f8125cbb9d8a" providerId="ADAL" clId="{6A23E348-E97B-467A-8CDE-089C9193A0A8}" dt="2023-01-11T21:53:12.264" v="270" actId="478"/>
          <ac:spMkLst>
            <pc:docMk/>
            <pc:sldMk cId="131395618" sldId="263"/>
            <ac:spMk id="44" creationId="{0921FE7D-25FA-45C1-8FA1-BA9087C122AE}"/>
          </ac:spMkLst>
        </pc:spChg>
        <pc:spChg chg="mod">
          <ac:chgData name="Tedford, Rachel" userId="d485d593-4866-45fb-87fe-f8125cbb9d8a" providerId="ADAL" clId="{6A23E348-E97B-467A-8CDE-089C9193A0A8}" dt="2023-01-11T22:34:10.309" v="1065" actId="20577"/>
          <ac:spMkLst>
            <pc:docMk/>
            <pc:sldMk cId="131395618" sldId="263"/>
            <ac:spMk id="46" creationId="{CEFCA8D8-CDAE-4115-9BB0-1262B78520D6}"/>
          </ac:spMkLst>
        </pc:spChg>
        <pc:spChg chg="del">
          <ac:chgData name="Tedford, Rachel" userId="d485d593-4866-45fb-87fe-f8125cbb9d8a" providerId="ADAL" clId="{6A23E348-E97B-467A-8CDE-089C9193A0A8}" dt="2023-01-11T21:36:39.594" v="2" actId="478"/>
          <ac:spMkLst>
            <pc:docMk/>
            <pc:sldMk cId="131395618" sldId="263"/>
            <ac:spMk id="49" creationId="{23956A7E-6811-4F9C-ACFB-878DD60AB7BA}"/>
          </ac:spMkLst>
        </pc:spChg>
        <pc:spChg chg="del mod">
          <ac:chgData name="Tedford, Rachel" userId="d485d593-4866-45fb-87fe-f8125cbb9d8a" providerId="ADAL" clId="{6A23E348-E97B-467A-8CDE-089C9193A0A8}" dt="2023-01-11T21:48:48.411" v="151"/>
          <ac:spMkLst>
            <pc:docMk/>
            <pc:sldMk cId="131395618" sldId="263"/>
            <ac:spMk id="50" creationId="{1CB493BE-670D-43F1-8587-A0E91506BDCD}"/>
          </ac:spMkLst>
        </pc:spChg>
        <pc:spChg chg="mod">
          <ac:chgData name="Tedford, Rachel" userId="d485d593-4866-45fb-87fe-f8125cbb9d8a" providerId="ADAL" clId="{6A23E348-E97B-467A-8CDE-089C9193A0A8}" dt="2023-01-17T12:13:48.976" v="1352" actId="20577"/>
          <ac:spMkLst>
            <pc:docMk/>
            <pc:sldMk cId="131395618" sldId="263"/>
            <ac:spMk id="56" creationId="{E7DC410D-991F-4C7F-98FA-FFB3B5142F4A}"/>
          </ac:spMkLst>
        </pc:spChg>
        <pc:spChg chg="del mod">
          <ac:chgData name="Tedford, Rachel" userId="d485d593-4866-45fb-87fe-f8125cbb9d8a" providerId="ADAL" clId="{6A23E348-E97B-467A-8CDE-089C9193A0A8}" dt="2023-01-11T21:49:13.481" v="157" actId="478"/>
          <ac:spMkLst>
            <pc:docMk/>
            <pc:sldMk cId="131395618" sldId="263"/>
            <ac:spMk id="70" creationId="{EE603905-1A87-4708-B2DE-746D26A6B7BA}"/>
          </ac:spMkLst>
        </pc:spChg>
        <pc:spChg chg="del">
          <ac:chgData name="Tedford, Rachel" userId="d485d593-4866-45fb-87fe-f8125cbb9d8a" providerId="ADAL" clId="{6A23E348-E97B-467A-8CDE-089C9193A0A8}" dt="2023-01-11T22:23:06.587" v="718" actId="478"/>
          <ac:spMkLst>
            <pc:docMk/>
            <pc:sldMk cId="131395618" sldId="263"/>
            <ac:spMk id="72" creationId="{63829F32-8306-4BDB-9902-77C81388332E}"/>
          </ac:spMkLst>
        </pc:spChg>
        <pc:graphicFrameChg chg="mod modGraphic">
          <ac:chgData name="Tedford, Rachel" userId="d485d593-4866-45fb-87fe-f8125cbb9d8a" providerId="ADAL" clId="{6A23E348-E97B-467A-8CDE-089C9193A0A8}" dt="2023-01-11T21:55:11.027" v="277" actId="122"/>
          <ac:graphicFrameMkLst>
            <pc:docMk/>
            <pc:sldMk cId="131395618" sldId="263"/>
            <ac:graphicFrameMk id="45" creationId="{0339804E-8F7D-4CE7-9F25-8927AD653ED4}"/>
          </ac:graphicFrameMkLst>
        </pc:graphicFrameChg>
      </pc:sldChg>
      <pc:sldChg chg="addSp delSp modSp mod ord">
        <pc:chgData name="Tedford, Rachel" userId="d485d593-4866-45fb-87fe-f8125cbb9d8a" providerId="ADAL" clId="{6A23E348-E97B-467A-8CDE-089C9193A0A8}" dt="2023-01-11T22:25:01.026" v="855" actId="20577"/>
        <pc:sldMkLst>
          <pc:docMk/>
          <pc:sldMk cId="2721911112" sldId="264"/>
        </pc:sldMkLst>
        <pc:spChg chg="add mod">
          <ac:chgData name="Tedford, Rachel" userId="d485d593-4866-45fb-87fe-f8125cbb9d8a" providerId="ADAL" clId="{6A23E348-E97B-467A-8CDE-089C9193A0A8}" dt="2023-01-11T21:36:28.359" v="1"/>
          <ac:spMkLst>
            <pc:docMk/>
            <pc:sldMk cId="2721911112" sldId="264"/>
            <ac:spMk id="34" creationId="{FF7E4DD7-CD12-406A-A570-EEE30C922E47}"/>
          </ac:spMkLst>
        </pc:spChg>
        <pc:spChg chg="add mod">
          <ac:chgData name="Tedford, Rachel" userId="d485d593-4866-45fb-87fe-f8125cbb9d8a" providerId="ADAL" clId="{6A23E348-E97B-467A-8CDE-089C9193A0A8}" dt="2023-01-11T21:57:19.724" v="281" actId="20577"/>
          <ac:spMkLst>
            <pc:docMk/>
            <pc:sldMk cId="2721911112" sldId="264"/>
            <ac:spMk id="35" creationId="{D7E96A59-5D0D-49E2-81BF-3687B10A252F}"/>
          </ac:spMkLst>
        </pc:spChg>
        <pc:spChg chg="add mod">
          <ac:chgData name="Tedford, Rachel" userId="d485d593-4866-45fb-87fe-f8125cbb9d8a" providerId="ADAL" clId="{6A23E348-E97B-467A-8CDE-089C9193A0A8}" dt="2023-01-11T22:01:38.754" v="301" actId="122"/>
          <ac:spMkLst>
            <pc:docMk/>
            <pc:sldMk cId="2721911112" sldId="264"/>
            <ac:spMk id="36" creationId="{B4775093-F0AF-4102-8FBA-0D9AA5FCBCF0}"/>
          </ac:spMkLst>
        </pc:spChg>
        <pc:spChg chg="add mod">
          <ac:chgData name="Tedford, Rachel" userId="d485d593-4866-45fb-87fe-f8125cbb9d8a" providerId="ADAL" clId="{6A23E348-E97B-467A-8CDE-089C9193A0A8}" dt="2023-01-11T22:24:01.157" v="773" actId="20577"/>
          <ac:spMkLst>
            <pc:docMk/>
            <pc:sldMk cId="2721911112" sldId="264"/>
            <ac:spMk id="37" creationId="{171569C1-E20E-43A6-A77C-B3D88B77C2B2}"/>
          </ac:spMkLst>
        </pc:spChg>
        <pc:spChg chg="add mod">
          <ac:chgData name="Tedford, Rachel" userId="d485d593-4866-45fb-87fe-f8125cbb9d8a" providerId="ADAL" clId="{6A23E348-E97B-467A-8CDE-089C9193A0A8}" dt="2023-01-11T22:24:41.946" v="834" actId="20577"/>
          <ac:spMkLst>
            <pc:docMk/>
            <pc:sldMk cId="2721911112" sldId="264"/>
            <ac:spMk id="38" creationId="{E32EA9E3-FA20-4D0E-92B3-64F978F9FD0F}"/>
          </ac:spMkLst>
        </pc:spChg>
        <pc:spChg chg="del">
          <ac:chgData name="Tedford, Rachel" userId="d485d593-4866-45fb-87fe-f8125cbb9d8a" providerId="ADAL" clId="{6A23E348-E97B-467A-8CDE-089C9193A0A8}" dt="2023-01-11T22:03:08.894" v="311" actId="478"/>
          <ac:spMkLst>
            <pc:docMk/>
            <pc:sldMk cId="2721911112" sldId="264"/>
            <ac:spMk id="44" creationId="{0921FE7D-25FA-45C1-8FA1-BA9087C122AE}"/>
          </ac:spMkLst>
        </pc:spChg>
        <pc:spChg chg="del">
          <ac:chgData name="Tedford, Rachel" userId="d485d593-4866-45fb-87fe-f8125cbb9d8a" providerId="ADAL" clId="{6A23E348-E97B-467A-8CDE-089C9193A0A8}" dt="2023-01-11T21:57:05.311" v="278" actId="478"/>
          <ac:spMkLst>
            <pc:docMk/>
            <pc:sldMk cId="2721911112" sldId="264"/>
            <ac:spMk id="46" creationId="{CEFCA8D8-CDAE-4115-9BB0-1262B78520D6}"/>
          </ac:spMkLst>
        </pc:spChg>
        <pc:spChg chg="del">
          <ac:chgData name="Tedford, Rachel" userId="d485d593-4866-45fb-87fe-f8125cbb9d8a" providerId="ADAL" clId="{6A23E348-E97B-467A-8CDE-089C9193A0A8}" dt="2023-01-11T21:36:27.735" v="0" actId="478"/>
          <ac:spMkLst>
            <pc:docMk/>
            <pc:sldMk cId="2721911112" sldId="264"/>
            <ac:spMk id="49" creationId="{23956A7E-6811-4F9C-ACFB-878DD60AB7BA}"/>
          </ac:spMkLst>
        </pc:spChg>
        <pc:spChg chg="del">
          <ac:chgData name="Tedford, Rachel" userId="d485d593-4866-45fb-87fe-f8125cbb9d8a" providerId="ADAL" clId="{6A23E348-E97B-467A-8CDE-089C9193A0A8}" dt="2023-01-11T22:01:35.746" v="299" actId="478"/>
          <ac:spMkLst>
            <pc:docMk/>
            <pc:sldMk cId="2721911112" sldId="264"/>
            <ac:spMk id="50" creationId="{1CB493BE-670D-43F1-8587-A0E91506BDCD}"/>
          </ac:spMkLst>
        </pc:spChg>
        <pc:spChg chg="add mod">
          <ac:chgData name="Tedford, Rachel" userId="d485d593-4866-45fb-87fe-f8125cbb9d8a" providerId="ADAL" clId="{6A23E348-E97B-467A-8CDE-089C9193A0A8}" dt="2023-01-11T22:03:15.849" v="317" actId="20577"/>
          <ac:spMkLst>
            <pc:docMk/>
            <pc:sldMk cId="2721911112" sldId="264"/>
            <ac:spMk id="52" creationId="{D4BBD7D2-F43D-42A7-A791-7A9E73EA2D28}"/>
          </ac:spMkLst>
        </pc:spChg>
        <pc:spChg chg="add mod">
          <ac:chgData name="Tedford, Rachel" userId="d485d593-4866-45fb-87fe-f8125cbb9d8a" providerId="ADAL" clId="{6A23E348-E97B-467A-8CDE-089C9193A0A8}" dt="2023-01-11T22:25:01.026" v="855" actId="20577"/>
          <ac:spMkLst>
            <pc:docMk/>
            <pc:sldMk cId="2721911112" sldId="264"/>
            <ac:spMk id="53" creationId="{61DE27D2-52D8-439C-A397-2A115CF522E2}"/>
          </ac:spMkLst>
        </pc:spChg>
        <pc:spChg chg="del">
          <ac:chgData name="Tedford, Rachel" userId="d485d593-4866-45fb-87fe-f8125cbb9d8a" providerId="ADAL" clId="{6A23E348-E97B-467A-8CDE-089C9193A0A8}" dt="2023-01-11T22:01:56.372" v="302" actId="478"/>
          <ac:spMkLst>
            <pc:docMk/>
            <pc:sldMk cId="2721911112" sldId="264"/>
            <ac:spMk id="56" creationId="{E7DC410D-991F-4C7F-98FA-FFB3B5142F4A}"/>
          </ac:spMkLst>
        </pc:spChg>
        <pc:spChg chg="del">
          <ac:chgData name="Tedford, Rachel" userId="d485d593-4866-45fb-87fe-f8125cbb9d8a" providerId="ADAL" clId="{6A23E348-E97B-467A-8CDE-089C9193A0A8}" dt="2023-01-11T22:02:24.489" v="306" actId="478"/>
          <ac:spMkLst>
            <pc:docMk/>
            <pc:sldMk cId="2721911112" sldId="264"/>
            <ac:spMk id="70" creationId="{EE603905-1A87-4708-B2DE-746D26A6B7BA}"/>
          </ac:spMkLst>
        </pc:spChg>
        <pc:spChg chg="del mod">
          <ac:chgData name="Tedford, Rachel" userId="d485d593-4866-45fb-87fe-f8125cbb9d8a" providerId="ADAL" clId="{6A23E348-E97B-467A-8CDE-089C9193A0A8}" dt="2023-01-11T22:23:00.588" v="716" actId="21"/>
          <ac:spMkLst>
            <pc:docMk/>
            <pc:sldMk cId="2721911112" sldId="264"/>
            <ac:spMk id="72" creationId="{63829F32-8306-4BDB-9902-77C81388332E}"/>
          </ac:spMkLst>
        </pc:spChg>
      </pc:sldChg>
      <pc:sldChg chg="addSp delSp modSp mod ord">
        <pc:chgData name="Tedford, Rachel" userId="d485d593-4866-45fb-87fe-f8125cbb9d8a" providerId="ADAL" clId="{6A23E348-E97B-467A-8CDE-089C9193A0A8}" dt="2023-01-17T12:12:52.080" v="1289" actId="20577"/>
        <pc:sldMkLst>
          <pc:docMk/>
          <pc:sldMk cId="444065796" sldId="265"/>
        </pc:sldMkLst>
        <pc:spChg chg="add mod">
          <ac:chgData name="Tedford, Rachel" userId="d485d593-4866-45fb-87fe-f8125cbb9d8a" providerId="ADAL" clId="{6A23E348-E97B-467A-8CDE-089C9193A0A8}" dt="2023-01-12T14:45:54.587" v="1195" actId="20577"/>
          <ac:spMkLst>
            <pc:docMk/>
            <pc:sldMk cId="444065796" sldId="265"/>
            <ac:spMk id="34" creationId="{914E0BC7-EE02-47AC-AA54-CED656ACCFF7}"/>
          </ac:spMkLst>
        </pc:spChg>
        <pc:spChg chg="add mod">
          <ac:chgData name="Tedford, Rachel" userId="d485d593-4866-45fb-87fe-f8125cbb9d8a" providerId="ADAL" clId="{6A23E348-E97B-467A-8CDE-089C9193A0A8}" dt="2023-01-17T12:12:29.473" v="1278" actId="20577"/>
          <ac:spMkLst>
            <pc:docMk/>
            <pc:sldMk cId="444065796" sldId="265"/>
            <ac:spMk id="35" creationId="{5EB1CCCF-4136-4313-98FE-6AD1218233DB}"/>
          </ac:spMkLst>
        </pc:spChg>
        <pc:spChg chg="add mod">
          <ac:chgData name="Tedford, Rachel" userId="d485d593-4866-45fb-87fe-f8125cbb9d8a" providerId="ADAL" clId="{6A23E348-E97B-467A-8CDE-089C9193A0A8}" dt="2023-01-12T11:04:07.005" v="1107" actId="20577"/>
          <ac:spMkLst>
            <pc:docMk/>
            <pc:sldMk cId="444065796" sldId="265"/>
            <ac:spMk id="36" creationId="{B6749092-667F-42BA-A728-52C39571BDDA}"/>
          </ac:spMkLst>
        </pc:spChg>
        <pc:spChg chg="add mod">
          <ac:chgData name="Tedford, Rachel" userId="d485d593-4866-45fb-87fe-f8125cbb9d8a" providerId="ADAL" clId="{6A23E348-E97B-467A-8CDE-089C9193A0A8}" dt="2023-01-17T12:12:50.512" v="1288"/>
          <ac:spMkLst>
            <pc:docMk/>
            <pc:sldMk cId="444065796" sldId="265"/>
            <ac:spMk id="37" creationId="{D8A6C003-AFCC-4A7C-B2EB-9B8B18B93FC5}"/>
          </ac:spMkLst>
        </pc:spChg>
        <pc:spChg chg="add mod">
          <ac:chgData name="Tedford, Rachel" userId="d485d593-4866-45fb-87fe-f8125cbb9d8a" providerId="ADAL" clId="{6A23E348-E97B-467A-8CDE-089C9193A0A8}" dt="2023-01-17T12:12:52.080" v="1289" actId="20577"/>
          <ac:spMkLst>
            <pc:docMk/>
            <pc:sldMk cId="444065796" sldId="265"/>
            <ac:spMk id="38" creationId="{85974F64-DFA2-47FB-AFF0-5DAD985CD9B4}"/>
          </ac:spMkLst>
        </pc:spChg>
        <pc:spChg chg="del">
          <ac:chgData name="Tedford, Rachel" userId="d485d593-4866-45fb-87fe-f8125cbb9d8a" providerId="ADAL" clId="{6A23E348-E97B-467A-8CDE-089C9193A0A8}" dt="2023-01-11T22:13:58.209" v="576" actId="478"/>
          <ac:spMkLst>
            <pc:docMk/>
            <pc:sldMk cId="444065796" sldId="265"/>
            <ac:spMk id="44" creationId="{0921FE7D-25FA-45C1-8FA1-BA9087C122AE}"/>
          </ac:spMkLst>
        </pc:spChg>
        <pc:spChg chg="del">
          <ac:chgData name="Tedford, Rachel" userId="d485d593-4866-45fb-87fe-f8125cbb9d8a" providerId="ADAL" clId="{6A23E348-E97B-467A-8CDE-089C9193A0A8}" dt="2023-01-11T22:05:57.343" v="396" actId="478"/>
          <ac:spMkLst>
            <pc:docMk/>
            <pc:sldMk cId="444065796" sldId="265"/>
            <ac:spMk id="46" creationId="{CEFCA8D8-CDAE-4115-9BB0-1262B78520D6}"/>
          </ac:spMkLst>
        </pc:spChg>
        <pc:spChg chg="del">
          <ac:chgData name="Tedford, Rachel" userId="d485d593-4866-45fb-87fe-f8125cbb9d8a" providerId="ADAL" clId="{6A23E348-E97B-467A-8CDE-089C9193A0A8}" dt="2023-01-11T22:03:42.536" v="326" actId="478"/>
          <ac:spMkLst>
            <pc:docMk/>
            <pc:sldMk cId="444065796" sldId="265"/>
            <ac:spMk id="50" creationId="{1CB493BE-670D-43F1-8587-A0E91506BDCD}"/>
          </ac:spMkLst>
        </pc:spChg>
        <pc:spChg chg="del">
          <ac:chgData name="Tedford, Rachel" userId="d485d593-4866-45fb-87fe-f8125cbb9d8a" providerId="ADAL" clId="{6A23E348-E97B-467A-8CDE-089C9193A0A8}" dt="2023-01-11T22:04:02.782" v="329" actId="478"/>
          <ac:spMkLst>
            <pc:docMk/>
            <pc:sldMk cId="444065796" sldId="265"/>
            <ac:spMk id="56" creationId="{E7DC410D-991F-4C7F-98FA-FFB3B5142F4A}"/>
          </ac:spMkLst>
        </pc:spChg>
        <pc:spChg chg="del">
          <ac:chgData name="Tedford, Rachel" userId="d485d593-4866-45fb-87fe-f8125cbb9d8a" providerId="ADAL" clId="{6A23E348-E97B-467A-8CDE-089C9193A0A8}" dt="2023-01-11T22:08:57.534" v="483" actId="478"/>
          <ac:spMkLst>
            <pc:docMk/>
            <pc:sldMk cId="444065796" sldId="265"/>
            <ac:spMk id="70" creationId="{EE603905-1A87-4708-B2DE-746D26A6B7BA}"/>
          </ac:spMkLst>
        </pc:spChg>
        <pc:spChg chg="mod">
          <ac:chgData name="Tedford, Rachel" userId="d485d593-4866-45fb-87fe-f8125cbb9d8a" providerId="ADAL" clId="{6A23E348-E97B-467A-8CDE-089C9193A0A8}" dt="2023-01-11T22:26:35.949" v="892" actId="20577"/>
          <ac:spMkLst>
            <pc:docMk/>
            <pc:sldMk cId="444065796" sldId="265"/>
            <ac:spMk id="72" creationId="{63829F32-8306-4BDB-9902-77C81388332E}"/>
          </ac:spMkLst>
        </pc:spChg>
        <pc:graphicFrameChg chg="mod">
          <ac:chgData name="Tedford, Rachel" userId="d485d593-4866-45fb-87fe-f8125cbb9d8a" providerId="ADAL" clId="{6A23E348-E97B-467A-8CDE-089C9193A0A8}" dt="2023-01-12T13:49:36.444" v="1110" actId="1076"/>
          <ac:graphicFrameMkLst>
            <pc:docMk/>
            <pc:sldMk cId="444065796" sldId="265"/>
            <ac:graphicFrameMk id="65" creationId="{85008A9D-C368-41FD-B6D8-16ED76FF90D4}"/>
          </ac:graphicFrameMkLst>
        </pc:graphicFrameChg>
      </pc:sldChg>
      <pc:sldChg chg="addSp delSp modSp mod ord">
        <pc:chgData name="Tedford, Rachel" userId="d485d593-4866-45fb-87fe-f8125cbb9d8a" providerId="ADAL" clId="{6A23E348-E97B-467A-8CDE-089C9193A0A8}" dt="2023-01-17T12:14:05.851" v="1373" actId="20577"/>
        <pc:sldMkLst>
          <pc:docMk/>
          <pc:sldMk cId="454652044" sldId="267"/>
        </pc:sldMkLst>
        <pc:spChg chg="add del mod">
          <ac:chgData name="Tedford, Rachel" userId="d485d593-4866-45fb-87fe-f8125cbb9d8a" providerId="ADAL" clId="{6A23E348-E97B-467A-8CDE-089C9193A0A8}" dt="2023-01-11T22:32:42.015" v="1047" actId="478"/>
          <ac:spMkLst>
            <pc:docMk/>
            <pc:sldMk cId="454652044" sldId="267"/>
            <ac:spMk id="34" creationId="{4BEB2ED8-942D-4307-A29B-B587E100265C}"/>
          </ac:spMkLst>
        </pc:spChg>
        <pc:spChg chg="add del mod">
          <ac:chgData name="Tedford, Rachel" userId="d485d593-4866-45fb-87fe-f8125cbb9d8a" providerId="ADAL" clId="{6A23E348-E97B-467A-8CDE-089C9193A0A8}" dt="2023-01-11T22:33:09.622" v="1054" actId="478"/>
          <ac:spMkLst>
            <pc:docMk/>
            <pc:sldMk cId="454652044" sldId="267"/>
            <ac:spMk id="35" creationId="{202063F1-D8B5-4AEE-9CDD-83473E311F54}"/>
          </ac:spMkLst>
        </pc:spChg>
        <pc:spChg chg="add del mod">
          <ac:chgData name="Tedford, Rachel" userId="d485d593-4866-45fb-87fe-f8125cbb9d8a" providerId="ADAL" clId="{6A23E348-E97B-467A-8CDE-089C9193A0A8}" dt="2023-01-11T22:33:36.227" v="1058" actId="478"/>
          <ac:spMkLst>
            <pc:docMk/>
            <pc:sldMk cId="454652044" sldId="267"/>
            <ac:spMk id="36" creationId="{705197C8-EA70-45D5-BDB6-9AE847BE6520}"/>
          </ac:spMkLst>
        </pc:spChg>
        <pc:spChg chg="add del mod">
          <ac:chgData name="Tedford, Rachel" userId="d485d593-4866-45fb-87fe-f8125cbb9d8a" providerId="ADAL" clId="{6A23E348-E97B-467A-8CDE-089C9193A0A8}" dt="2023-01-11T22:35:36.839" v="1072" actId="478"/>
          <ac:spMkLst>
            <pc:docMk/>
            <pc:sldMk cId="454652044" sldId="267"/>
            <ac:spMk id="37" creationId="{C99FBC0D-6BAF-484E-865B-51E3B839BF7F}"/>
          </ac:spMkLst>
        </pc:spChg>
        <pc:spChg chg="add del mod">
          <ac:chgData name="Tedford, Rachel" userId="d485d593-4866-45fb-87fe-f8125cbb9d8a" providerId="ADAL" clId="{6A23E348-E97B-467A-8CDE-089C9193A0A8}" dt="2023-01-11T22:32:17.874" v="1041" actId="478"/>
          <ac:spMkLst>
            <pc:docMk/>
            <pc:sldMk cId="454652044" sldId="267"/>
            <ac:spMk id="38" creationId="{936F348E-FE00-4C0F-A41B-C7C6C5652942}"/>
          </ac:spMkLst>
        </pc:spChg>
        <pc:spChg chg="del">
          <ac:chgData name="Tedford, Rachel" userId="d485d593-4866-45fb-87fe-f8125cbb9d8a" providerId="ADAL" clId="{6A23E348-E97B-467A-8CDE-089C9193A0A8}" dt="2023-01-11T22:18:18.433" v="703" actId="478"/>
          <ac:spMkLst>
            <pc:docMk/>
            <pc:sldMk cId="454652044" sldId="267"/>
            <ac:spMk id="44" creationId="{0921FE7D-25FA-45C1-8FA1-BA9087C122AE}"/>
          </ac:spMkLst>
        </pc:spChg>
        <pc:spChg chg="del">
          <ac:chgData name="Tedford, Rachel" userId="d485d593-4866-45fb-87fe-f8125cbb9d8a" providerId="ADAL" clId="{6A23E348-E97B-467A-8CDE-089C9193A0A8}" dt="2023-01-11T22:18:52.185" v="707" actId="478"/>
          <ac:spMkLst>
            <pc:docMk/>
            <pc:sldMk cId="454652044" sldId="267"/>
            <ac:spMk id="46" creationId="{CEFCA8D8-CDAE-4115-9BB0-1262B78520D6}"/>
          </ac:spMkLst>
        </pc:spChg>
        <pc:spChg chg="del">
          <ac:chgData name="Tedford, Rachel" userId="d485d593-4866-45fb-87fe-f8125cbb9d8a" providerId="ADAL" clId="{6A23E348-E97B-467A-8CDE-089C9193A0A8}" dt="2023-01-11T22:17:08.733" v="692" actId="478"/>
          <ac:spMkLst>
            <pc:docMk/>
            <pc:sldMk cId="454652044" sldId="267"/>
            <ac:spMk id="50" creationId="{1CB493BE-670D-43F1-8587-A0E91506BDCD}"/>
          </ac:spMkLst>
        </pc:spChg>
        <pc:spChg chg="add mod">
          <ac:chgData name="Tedford, Rachel" userId="d485d593-4866-45fb-87fe-f8125cbb9d8a" providerId="ADAL" clId="{6A23E348-E97B-467A-8CDE-089C9193A0A8}" dt="2023-01-17T12:14:02.358" v="1366" actId="20577"/>
          <ac:spMkLst>
            <pc:docMk/>
            <pc:sldMk cId="454652044" sldId="267"/>
            <ac:spMk id="52" creationId="{E21BA647-FE6E-4D1B-A888-6F89317590DD}"/>
          </ac:spMkLst>
        </pc:spChg>
        <pc:spChg chg="add del mod">
          <ac:chgData name="Tedford, Rachel" userId="d485d593-4866-45fb-87fe-f8125cbb9d8a" providerId="ADAL" clId="{6A23E348-E97B-467A-8CDE-089C9193A0A8}" dt="2023-01-11T22:32:40.037" v="1046"/>
          <ac:spMkLst>
            <pc:docMk/>
            <pc:sldMk cId="454652044" sldId="267"/>
            <ac:spMk id="53" creationId="{B8BF72C9-8341-4BEA-95F1-E2D0BDF57040}"/>
          </ac:spMkLst>
        </pc:spChg>
        <pc:spChg chg="add mod">
          <ac:chgData name="Tedford, Rachel" userId="d485d593-4866-45fb-87fe-f8125cbb9d8a" providerId="ADAL" clId="{6A23E348-E97B-467A-8CDE-089C9193A0A8}" dt="2023-01-12T13:58:30.895" v="1150" actId="20577"/>
          <ac:spMkLst>
            <pc:docMk/>
            <pc:sldMk cId="454652044" sldId="267"/>
            <ac:spMk id="54" creationId="{174000C2-6E88-4B29-BB04-E0AEB89FBA63}"/>
          </ac:spMkLst>
        </pc:spChg>
        <pc:spChg chg="add del mod">
          <ac:chgData name="Tedford, Rachel" userId="d485d593-4866-45fb-87fe-f8125cbb9d8a" providerId="ADAL" clId="{6A23E348-E97B-467A-8CDE-089C9193A0A8}" dt="2023-01-17T12:14:05.851" v="1373" actId="20577"/>
          <ac:spMkLst>
            <pc:docMk/>
            <pc:sldMk cId="454652044" sldId="267"/>
            <ac:spMk id="55" creationId="{D0B2FD60-C596-450E-AA85-D106C9FDE80A}"/>
          </ac:spMkLst>
        </pc:spChg>
        <pc:spChg chg="del">
          <ac:chgData name="Tedford, Rachel" userId="d485d593-4866-45fb-87fe-f8125cbb9d8a" providerId="ADAL" clId="{6A23E348-E97B-467A-8CDE-089C9193A0A8}" dt="2023-01-11T22:17:36.678" v="695" actId="478"/>
          <ac:spMkLst>
            <pc:docMk/>
            <pc:sldMk cId="454652044" sldId="267"/>
            <ac:spMk id="56" creationId="{E7DC410D-991F-4C7F-98FA-FFB3B5142F4A}"/>
          </ac:spMkLst>
        </pc:spChg>
        <pc:spChg chg="add mod">
          <ac:chgData name="Tedford, Rachel" userId="d485d593-4866-45fb-87fe-f8125cbb9d8a" providerId="ADAL" clId="{6A23E348-E97B-467A-8CDE-089C9193A0A8}" dt="2023-01-12T16:08:04.149" v="1242" actId="20577"/>
          <ac:spMkLst>
            <pc:docMk/>
            <pc:sldMk cId="454652044" sldId="267"/>
            <ac:spMk id="57" creationId="{633D5624-5EAA-453E-8C82-F3DCFFB9C21B}"/>
          </ac:spMkLst>
        </pc:spChg>
        <pc:spChg chg="add mod">
          <ac:chgData name="Tedford, Rachel" userId="d485d593-4866-45fb-87fe-f8125cbb9d8a" providerId="ADAL" clId="{6A23E348-E97B-467A-8CDE-089C9193A0A8}" dt="2023-01-12T16:07:55.184" v="1228" actId="20577"/>
          <ac:spMkLst>
            <pc:docMk/>
            <pc:sldMk cId="454652044" sldId="267"/>
            <ac:spMk id="58" creationId="{57A08AE7-2775-4C3F-8711-12A8FE734E08}"/>
          </ac:spMkLst>
        </pc:spChg>
        <pc:spChg chg="del">
          <ac:chgData name="Tedford, Rachel" userId="d485d593-4866-45fb-87fe-f8125cbb9d8a" providerId="ADAL" clId="{6A23E348-E97B-467A-8CDE-089C9193A0A8}" dt="2023-01-11T22:17:50.383" v="698" actId="478"/>
          <ac:spMkLst>
            <pc:docMk/>
            <pc:sldMk cId="454652044" sldId="267"/>
            <ac:spMk id="70" creationId="{EE603905-1A87-4708-B2DE-746D26A6B7BA}"/>
          </ac:spMkLst>
        </pc:spChg>
        <pc:spChg chg="mod">
          <ac:chgData name="Tedford, Rachel" userId="d485d593-4866-45fb-87fe-f8125cbb9d8a" providerId="ADAL" clId="{6A23E348-E97B-467A-8CDE-089C9193A0A8}" dt="2023-01-11T22:31:38.361" v="1038" actId="20577"/>
          <ac:spMkLst>
            <pc:docMk/>
            <pc:sldMk cId="454652044" sldId="267"/>
            <ac:spMk id="72" creationId="{63829F32-8306-4BDB-9902-77C81388332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71DBD-7191-46E2-8B52-EB6C4CF6351F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9700A-62BC-44F5-BFE5-9C7C21067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41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49700A-62BC-44F5-BFE5-9C7C210675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993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5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66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4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89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4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50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61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71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90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33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88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50D5C-B86E-46D8-ABCF-75CD14909EF4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3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lowellk12ma.nutrislic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lowellk12ma.nutrislice.com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lowellk12ma.nutrislic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lowellk12ma.nutrislic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lowellk12ma.nutrislic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>
            <a:extLst>
              <a:ext uri="{FF2B5EF4-FFF2-40B4-BE49-F238E27FC236}">
                <a16:creationId xmlns:a16="http://schemas.microsoft.com/office/drawing/2014/main" id="{26E8DC7A-9E24-493C-920B-C840C86813CD}"/>
              </a:ext>
            </a:extLst>
          </p:cNvPr>
          <p:cNvSpPr/>
          <p:nvPr/>
        </p:nvSpPr>
        <p:spPr>
          <a:xfrm rot="5400000">
            <a:off x="-260699" y="5364485"/>
            <a:ext cx="1911918" cy="1399032"/>
          </a:xfrm>
          <a:prstGeom prst="rect">
            <a:avLst/>
          </a:prstGeom>
          <a:solidFill>
            <a:srgbClr val="A93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D296D080-E6FC-48AD-971D-E5A12D0FB9CD}"/>
              </a:ext>
            </a:extLst>
          </p:cNvPr>
          <p:cNvSpPr txBox="1"/>
          <p:nvPr/>
        </p:nvSpPr>
        <p:spPr>
          <a:xfrm>
            <a:off x="117815" y="5180553"/>
            <a:ext cx="1118152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1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And May Include: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Milk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CF2C592C-F4B0-4B78-820A-13F7250EFD2B}"/>
              </a:ext>
            </a:extLst>
          </p:cNvPr>
          <p:cNvGrpSpPr/>
          <p:nvPr/>
        </p:nvGrpSpPr>
        <p:grpSpPr>
          <a:xfrm>
            <a:off x="-69098" y="-29590"/>
            <a:ext cx="3238038" cy="4968595"/>
            <a:chOff x="-69098" y="-41165"/>
            <a:chExt cx="3238038" cy="4968595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6ACAF12C-1992-4227-8C22-007DCFF485C1}"/>
                </a:ext>
              </a:extLst>
            </p:cNvPr>
            <p:cNvSpPr/>
            <p:nvPr/>
          </p:nvSpPr>
          <p:spPr>
            <a:xfrm>
              <a:off x="0" y="-11575"/>
              <a:ext cx="1391257" cy="4939005"/>
            </a:xfrm>
            <a:prstGeom prst="rect">
              <a:avLst/>
            </a:prstGeom>
            <a:solidFill>
              <a:srgbClr val="9C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id="{C4CBA41A-032F-42A4-9637-FBC84DDA8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69098" y="-41165"/>
              <a:ext cx="3238038" cy="2331155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11661A19-F961-48FE-A27B-C1CAB69BC090}"/>
              </a:ext>
            </a:extLst>
          </p:cNvPr>
          <p:cNvSpPr txBox="1">
            <a:spLocks/>
          </p:cNvSpPr>
          <p:nvPr/>
        </p:nvSpPr>
        <p:spPr>
          <a:xfrm>
            <a:off x="2382880" y="498556"/>
            <a:ext cx="4997425" cy="33757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pPr algn="r" defTabSz="548640"/>
            <a:r>
              <a:rPr lang="en-US" sz="3000" dirty="0">
                <a:solidFill>
                  <a:srgbClr val="9C4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2023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3E83475-54BA-46CC-84F9-D4CE8A971A88}"/>
              </a:ext>
            </a:extLst>
          </p:cNvPr>
          <p:cNvSpPr txBox="1"/>
          <p:nvPr/>
        </p:nvSpPr>
        <p:spPr>
          <a:xfrm>
            <a:off x="5767453" y="9584217"/>
            <a:ext cx="1822196" cy="3821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This institution is an equal 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opportunity providers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09DF6E5-7392-4DCA-8CFF-CE4F1209D16F}"/>
              </a:ext>
            </a:extLst>
          </p:cNvPr>
          <p:cNvSpPr txBox="1"/>
          <p:nvPr/>
        </p:nvSpPr>
        <p:spPr>
          <a:xfrm>
            <a:off x="123568" y="5180551"/>
            <a:ext cx="1118152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1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And May Include: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Milk</a:t>
            </a:r>
          </a:p>
        </p:txBody>
      </p:sp>
      <p:pic>
        <p:nvPicPr>
          <p:cNvPr id="41" name="Picture 4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E389CAD-3408-4795-BC53-4BD8B252E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5330" y="8709840"/>
            <a:ext cx="1822196" cy="644855"/>
          </a:xfrm>
          <a:prstGeom prst="rect">
            <a:avLst/>
          </a:prstGeom>
        </p:spPr>
      </p:pic>
      <p:sp>
        <p:nvSpPr>
          <p:cNvPr id="42" name="object 67">
            <a:extLst>
              <a:ext uri="{FF2B5EF4-FFF2-40B4-BE49-F238E27FC236}">
                <a16:creationId xmlns:a16="http://schemas.microsoft.com/office/drawing/2014/main" id="{5B74E380-7207-4C4C-AE0D-07C510AD1532}"/>
              </a:ext>
            </a:extLst>
          </p:cNvPr>
          <p:cNvSpPr txBox="1">
            <a:spLocks/>
          </p:cNvSpPr>
          <p:nvPr/>
        </p:nvSpPr>
        <p:spPr>
          <a:xfrm>
            <a:off x="1687559" y="8249770"/>
            <a:ext cx="284039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Menus</a:t>
            </a:r>
            <a:r>
              <a:rPr lang="en-US" sz="1200" b="1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1200" b="1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subject to</a:t>
            </a:r>
            <a:r>
              <a:rPr lang="en-US" sz="12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change.</a:t>
            </a:r>
          </a:p>
        </p:txBody>
      </p:sp>
      <p:pic>
        <p:nvPicPr>
          <p:cNvPr id="47" name="Picture 46" descr="Shape, rectangle&#10;&#10;Description automatically generated">
            <a:extLst>
              <a:ext uri="{FF2B5EF4-FFF2-40B4-BE49-F238E27FC236}">
                <a16:creationId xmlns:a16="http://schemas.microsoft.com/office/drawing/2014/main" id="{3B6C995B-E805-4082-9DC3-51ABA56F9F3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6763"/>
          <a:stretch/>
        </p:blipFill>
        <p:spPr>
          <a:xfrm>
            <a:off x="0" y="8271498"/>
            <a:ext cx="5528884" cy="1783080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C7B0B452-68C0-4674-8237-35AA44731E2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539" t="5815" r="11526"/>
          <a:stretch/>
        </p:blipFill>
        <p:spPr>
          <a:xfrm>
            <a:off x="133858" y="7142439"/>
            <a:ext cx="1191180" cy="585216"/>
          </a:xfrm>
          <a:prstGeom prst="rect">
            <a:avLst/>
          </a:prstGeom>
        </p:spPr>
      </p:pic>
      <p:graphicFrame>
        <p:nvGraphicFramePr>
          <p:cNvPr id="43" name="Table 3">
            <a:extLst>
              <a:ext uri="{FF2B5EF4-FFF2-40B4-BE49-F238E27FC236}">
                <a16:creationId xmlns:a16="http://schemas.microsoft.com/office/drawing/2014/main" id="{3CD9ED21-C262-4455-A55A-B0B992C76303}"/>
              </a:ext>
            </a:extLst>
          </p:cNvPr>
          <p:cNvGraphicFramePr>
            <a:graphicFrameLocks noGrp="1"/>
          </p:cNvGraphicFramePr>
          <p:nvPr/>
        </p:nvGraphicFramePr>
        <p:xfrm>
          <a:off x="1840733" y="6220155"/>
          <a:ext cx="2439668" cy="161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4548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16163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graphicFrame>
        <p:nvGraphicFramePr>
          <p:cNvPr id="45" name="Table 3">
            <a:extLst>
              <a:ext uri="{FF2B5EF4-FFF2-40B4-BE49-F238E27FC236}">
                <a16:creationId xmlns:a16="http://schemas.microsoft.com/office/drawing/2014/main" id="{0339804E-8F7D-4CE7-9F25-8927AD653ED4}"/>
              </a:ext>
            </a:extLst>
          </p:cNvPr>
          <p:cNvGraphicFramePr>
            <a:graphicFrameLocks noGrp="1"/>
          </p:cNvGraphicFramePr>
          <p:nvPr/>
        </p:nvGraphicFramePr>
        <p:xfrm>
          <a:off x="1840733" y="2279101"/>
          <a:ext cx="2439668" cy="1858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5229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33562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graphicFrame>
        <p:nvGraphicFramePr>
          <p:cNvPr id="48" name="Table 3">
            <a:extLst>
              <a:ext uri="{FF2B5EF4-FFF2-40B4-BE49-F238E27FC236}">
                <a16:creationId xmlns:a16="http://schemas.microsoft.com/office/drawing/2014/main" id="{6EA8E0AE-F709-4BCE-BD52-B6909426D110}"/>
              </a:ext>
            </a:extLst>
          </p:cNvPr>
          <p:cNvGraphicFramePr>
            <a:graphicFrameLocks noGrp="1"/>
          </p:cNvGraphicFramePr>
          <p:nvPr/>
        </p:nvGraphicFramePr>
        <p:xfrm>
          <a:off x="4839797" y="2279101"/>
          <a:ext cx="2439668" cy="1858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5229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33562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graphicFrame>
        <p:nvGraphicFramePr>
          <p:cNvPr id="51" name="Table 3">
            <a:extLst>
              <a:ext uri="{FF2B5EF4-FFF2-40B4-BE49-F238E27FC236}">
                <a16:creationId xmlns:a16="http://schemas.microsoft.com/office/drawing/2014/main" id="{5FD95584-3548-43FD-81E8-2C8E8F118BE5}"/>
              </a:ext>
            </a:extLst>
          </p:cNvPr>
          <p:cNvGraphicFramePr>
            <a:graphicFrameLocks noGrp="1"/>
          </p:cNvGraphicFramePr>
          <p:nvPr/>
        </p:nvGraphicFramePr>
        <p:xfrm>
          <a:off x="1840733" y="4318114"/>
          <a:ext cx="2439668" cy="161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4548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16163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graphicFrame>
        <p:nvGraphicFramePr>
          <p:cNvPr id="65" name="Table 3">
            <a:extLst>
              <a:ext uri="{FF2B5EF4-FFF2-40B4-BE49-F238E27FC236}">
                <a16:creationId xmlns:a16="http://schemas.microsoft.com/office/drawing/2014/main" id="{85008A9D-C368-41FD-B6D8-16ED76FF90D4}"/>
              </a:ext>
            </a:extLst>
          </p:cNvPr>
          <p:cNvGraphicFramePr>
            <a:graphicFrameLocks noGrp="1"/>
          </p:cNvGraphicFramePr>
          <p:nvPr/>
        </p:nvGraphicFramePr>
        <p:xfrm>
          <a:off x="4839797" y="4318114"/>
          <a:ext cx="2439668" cy="161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4548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16163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sp>
        <p:nvSpPr>
          <p:cNvPr id="71" name="TextBox 70">
            <a:extLst>
              <a:ext uri="{FF2B5EF4-FFF2-40B4-BE49-F238E27FC236}">
                <a16:creationId xmlns:a16="http://schemas.microsoft.com/office/drawing/2014/main" id="{0801EAB5-B5F1-4282-81BB-B5F9EA328611}"/>
              </a:ext>
            </a:extLst>
          </p:cNvPr>
          <p:cNvSpPr txBox="1"/>
          <p:nvPr/>
        </p:nvSpPr>
        <p:spPr>
          <a:xfrm>
            <a:off x="4999680" y="6282525"/>
            <a:ext cx="188893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100" u="sng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And May Include: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Milk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06EB34-A495-4EEE-9C15-1DED12711AFA}"/>
              </a:ext>
            </a:extLst>
          </p:cNvPr>
          <p:cNvSpPr txBox="1"/>
          <p:nvPr/>
        </p:nvSpPr>
        <p:spPr>
          <a:xfrm>
            <a:off x="37286" y="2138439"/>
            <a:ext cx="133115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Serve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MTO Deli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Grab and Go Salads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Grab and GO Sandwiches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Yogurt Parfait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Chicken Patty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Hamburger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Veggie Burger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Pizza Station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1" name="Picture 30" descr="Logo, company name&#10;&#10;Description automatically generated">
            <a:extLst>
              <a:ext uri="{FF2B5EF4-FFF2-40B4-BE49-F238E27FC236}">
                <a16:creationId xmlns:a16="http://schemas.microsoft.com/office/drawing/2014/main" id="{FA6BBC73-7B44-4E5B-ACFA-79AFB9CFA8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236" y="282907"/>
            <a:ext cx="2454714" cy="122735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A6A8CF28-D195-475D-B5B6-5A3BAD5A3692}"/>
              </a:ext>
            </a:extLst>
          </p:cNvPr>
          <p:cNvSpPr txBox="1"/>
          <p:nvPr/>
        </p:nvSpPr>
        <p:spPr>
          <a:xfrm>
            <a:off x="2646873" y="836127"/>
            <a:ext cx="4733432" cy="846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Lowell High School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en-US" sz="22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LUNCH MENU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F7E4DD7-CD12-406A-A570-EEE30C922E47}"/>
              </a:ext>
            </a:extLst>
          </p:cNvPr>
          <p:cNvSpPr txBox="1"/>
          <p:nvPr/>
        </p:nvSpPr>
        <p:spPr>
          <a:xfrm>
            <a:off x="1655719" y="8793772"/>
            <a:ext cx="3992450" cy="1121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Menu’s, Nutrition Education &amp; Monthly Promotions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u="sng" dirty="0">
                <a:solidFill>
                  <a:srgbClr val="0000FF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https://lowellk12ma.nutrislice.com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Check out our accounts on Social Media: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LPSD- Food &amp;Nutrition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Instagram: </a:t>
            </a:r>
            <a:r>
              <a:rPr lang="en-US" sz="1050" dirty="0" err="1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lpsdfoodandnutrition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 &amp; Nutrition Office: 978-674-2049</a:t>
            </a:r>
          </a:p>
        </p:txBody>
      </p:sp>
      <p:sp>
        <p:nvSpPr>
          <p:cNvPr id="35" name="object 67">
            <a:extLst>
              <a:ext uri="{FF2B5EF4-FFF2-40B4-BE49-F238E27FC236}">
                <a16:creationId xmlns:a16="http://schemas.microsoft.com/office/drawing/2014/main" id="{D7E96A59-5D0D-49E2-81BF-3687B10A252F}"/>
              </a:ext>
            </a:extLst>
          </p:cNvPr>
          <p:cNvSpPr txBox="1">
            <a:spLocks/>
          </p:cNvSpPr>
          <p:nvPr/>
        </p:nvSpPr>
        <p:spPr>
          <a:xfrm>
            <a:off x="1840733" y="2802637"/>
            <a:ext cx="2439668" cy="12952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-Chicken Tikka Masala with Tzatziki Sauce and Tomato Cucumber Salad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-Chana Masala with Tzatziki Sauce and Tomato Cucumber Salad </a:t>
            </a:r>
            <a:r>
              <a:rPr lang="en-US" sz="1000" b="1" dirty="0">
                <a:solidFill>
                  <a:srgbClr val="9C4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-Meat Lover Pizza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-Steak and Cheese Sub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-Vegetable Cups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-Apples &amp; Peaches</a:t>
            </a:r>
          </a:p>
        </p:txBody>
      </p:sp>
      <p:sp>
        <p:nvSpPr>
          <p:cNvPr id="36" name="object 67">
            <a:extLst>
              <a:ext uri="{FF2B5EF4-FFF2-40B4-BE49-F238E27FC236}">
                <a16:creationId xmlns:a16="http://schemas.microsoft.com/office/drawing/2014/main" id="{B4775093-F0AF-4102-8FBA-0D9AA5FCBCF0}"/>
              </a:ext>
            </a:extLst>
          </p:cNvPr>
          <p:cNvSpPr txBox="1">
            <a:spLocks/>
          </p:cNvSpPr>
          <p:nvPr/>
        </p:nvSpPr>
        <p:spPr>
          <a:xfrm>
            <a:off x="4834395" y="2820911"/>
            <a:ext cx="2439668" cy="987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-Tater Tot Beef Nacho (Totchos)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-Kickin Bean Tater Tot Nacho </a:t>
            </a:r>
            <a:r>
              <a:rPr lang="en-US" sz="1000" b="1" dirty="0">
                <a:solidFill>
                  <a:srgbClr val="9C4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-Hawaiian Pizza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-Bahn Mi Sandwich with Fries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-Kickin Beans &amp; Broccoli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-Oranges &amp; Apples</a:t>
            </a:r>
          </a:p>
        </p:txBody>
      </p:sp>
      <p:sp>
        <p:nvSpPr>
          <p:cNvPr id="37" name="object 67">
            <a:extLst>
              <a:ext uri="{FF2B5EF4-FFF2-40B4-BE49-F238E27FC236}">
                <a16:creationId xmlns:a16="http://schemas.microsoft.com/office/drawing/2014/main" id="{171569C1-E20E-43A6-A77C-B3D88B77C2B2}"/>
              </a:ext>
            </a:extLst>
          </p:cNvPr>
          <p:cNvSpPr txBox="1">
            <a:spLocks/>
          </p:cNvSpPr>
          <p:nvPr/>
        </p:nvSpPr>
        <p:spPr>
          <a:xfrm>
            <a:off x="1849106" y="4797391"/>
            <a:ext cx="2428864" cy="10900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" algn="ctr" rtl="0" eaLnBrk="1" fontAlgn="t" latinLnBrk="0" hangingPunct="1">
              <a:spcBef>
                <a:spcPts val="100"/>
              </a:spcBef>
              <a:spcAft>
                <a:spcPts val="0"/>
              </a:spcAft>
            </a:pPr>
            <a:r>
              <a:rPr lang="en-US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-Shepherds Pie with Dinner Roll</a:t>
            </a:r>
          </a:p>
          <a:p>
            <a:pPr marL="9144" algn="ctr" rtl="0" eaLnBrk="1" fontAlgn="t" latinLnBrk="0" hangingPunct="1">
              <a:spcBef>
                <a:spcPts val="100"/>
              </a:spcBef>
              <a:spcAft>
                <a:spcPts val="0"/>
              </a:spcAft>
            </a:pPr>
            <a:r>
              <a:rPr lang="en-US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-Vegetarian Nuggets and “Chips” with Coleslaw and Dinner Roll</a:t>
            </a:r>
            <a:br>
              <a:rPr lang="en-US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-Meat lovers Pizza</a:t>
            </a:r>
            <a:br>
              <a:rPr lang="en-US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-Chicken Nugget Basket with Roll</a:t>
            </a:r>
            <a:br>
              <a:rPr lang="en-US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-Cucumber &amp; Carrots </a:t>
            </a:r>
            <a:r>
              <a:rPr lang="en-US" sz="1000" b="1" i="0" u="none" strike="noStrike" kern="1200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  <a:br>
              <a:rPr lang="en-US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-Bananas &amp; Apples</a:t>
            </a:r>
            <a:endParaRPr lang="en-US" sz="10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38" name="object 67">
            <a:extLst>
              <a:ext uri="{FF2B5EF4-FFF2-40B4-BE49-F238E27FC236}">
                <a16:creationId xmlns:a16="http://schemas.microsoft.com/office/drawing/2014/main" id="{E32EA9E3-FA20-4D0E-92B3-64F978F9FD0F}"/>
              </a:ext>
            </a:extLst>
          </p:cNvPr>
          <p:cNvSpPr txBox="1">
            <a:spLocks/>
          </p:cNvSpPr>
          <p:nvPr/>
        </p:nvSpPr>
        <p:spPr>
          <a:xfrm>
            <a:off x="4834395" y="4797391"/>
            <a:ext cx="2416020" cy="1115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-Chicken and Vegetable Dumplings with Vegetables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-General Tso’s Tofu Steak with Fried Rice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-Loaded Baked Potato Pizza </a:t>
            </a:r>
            <a:r>
              <a:rPr lang="en-US" sz="1000" b="1" i="0" u="none" strike="noStrike" kern="1200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-Fish Po Boy with Coleslaw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-Green Beans &amp; Carrots </a:t>
            </a:r>
            <a:r>
              <a:rPr lang="en-US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  <a:br>
              <a:rPr lang="en-US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Pears &amp; Fresh Fruit Cups</a:t>
            </a:r>
          </a:p>
        </p:txBody>
      </p:sp>
      <p:sp>
        <p:nvSpPr>
          <p:cNvPr id="52" name="object 67">
            <a:extLst>
              <a:ext uri="{FF2B5EF4-FFF2-40B4-BE49-F238E27FC236}">
                <a16:creationId xmlns:a16="http://schemas.microsoft.com/office/drawing/2014/main" id="{D4BBD7D2-F43D-42A7-A791-7A9E73EA2D28}"/>
              </a:ext>
            </a:extLst>
          </p:cNvPr>
          <p:cNvSpPr txBox="1">
            <a:spLocks/>
          </p:cNvSpPr>
          <p:nvPr/>
        </p:nvSpPr>
        <p:spPr>
          <a:xfrm>
            <a:off x="1840733" y="6692951"/>
            <a:ext cx="2439668" cy="948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-Roasted Pineapple Chicken Bowl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-Roasted Pineapple Tofu Bowl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-Big Mac Pizza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-Steak &amp; Cheese Sub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-Red Pepper Strips &amp; Side Salad </a:t>
            </a:r>
            <a:r>
              <a:rPr lang="en-US" sz="1000" b="1" i="0" u="none" strike="noStrike" kern="1200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-Apples &amp; Bananas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1DE27D2-52D8-439C-A397-2A115CF522E2}"/>
              </a:ext>
            </a:extLst>
          </p:cNvPr>
          <p:cNvSpPr txBox="1"/>
          <p:nvPr/>
        </p:nvSpPr>
        <p:spPr>
          <a:xfrm>
            <a:off x="3718574" y="1677002"/>
            <a:ext cx="36617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rgbClr val="9C4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1: January 30 – February 3</a:t>
            </a:r>
            <a:endParaRPr lang="en-US" dirty="0">
              <a:solidFill>
                <a:srgbClr val="9C4A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911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>
            <a:extLst>
              <a:ext uri="{FF2B5EF4-FFF2-40B4-BE49-F238E27FC236}">
                <a16:creationId xmlns:a16="http://schemas.microsoft.com/office/drawing/2014/main" id="{26E8DC7A-9E24-493C-920B-C840C86813CD}"/>
              </a:ext>
            </a:extLst>
          </p:cNvPr>
          <p:cNvSpPr/>
          <p:nvPr/>
        </p:nvSpPr>
        <p:spPr>
          <a:xfrm rot="5400000">
            <a:off x="-260699" y="5364485"/>
            <a:ext cx="1911918" cy="1399032"/>
          </a:xfrm>
          <a:prstGeom prst="rect">
            <a:avLst/>
          </a:prstGeom>
          <a:solidFill>
            <a:srgbClr val="A93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D296D080-E6FC-48AD-971D-E5A12D0FB9CD}"/>
              </a:ext>
            </a:extLst>
          </p:cNvPr>
          <p:cNvSpPr txBox="1"/>
          <p:nvPr/>
        </p:nvSpPr>
        <p:spPr>
          <a:xfrm>
            <a:off x="117815" y="5180553"/>
            <a:ext cx="1118152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1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And May Include: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Milk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CF2C592C-F4B0-4B78-820A-13F7250EFD2B}"/>
              </a:ext>
            </a:extLst>
          </p:cNvPr>
          <p:cNvGrpSpPr/>
          <p:nvPr/>
        </p:nvGrpSpPr>
        <p:grpSpPr>
          <a:xfrm>
            <a:off x="-69098" y="-29590"/>
            <a:ext cx="3238038" cy="4968595"/>
            <a:chOff x="-69098" y="-41165"/>
            <a:chExt cx="3238038" cy="4968595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6ACAF12C-1992-4227-8C22-007DCFF485C1}"/>
                </a:ext>
              </a:extLst>
            </p:cNvPr>
            <p:cNvSpPr/>
            <p:nvPr/>
          </p:nvSpPr>
          <p:spPr>
            <a:xfrm>
              <a:off x="0" y="-11575"/>
              <a:ext cx="1391257" cy="4939005"/>
            </a:xfrm>
            <a:prstGeom prst="rect">
              <a:avLst/>
            </a:prstGeom>
            <a:solidFill>
              <a:srgbClr val="9C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id="{C4CBA41A-032F-42A4-9637-FBC84DDA8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69098" y="-41165"/>
              <a:ext cx="3238038" cy="2331155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11661A19-F961-48FE-A27B-C1CAB69BC090}"/>
              </a:ext>
            </a:extLst>
          </p:cNvPr>
          <p:cNvSpPr txBox="1">
            <a:spLocks/>
          </p:cNvSpPr>
          <p:nvPr/>
        </p:nvSpPr>
        <p:spPr>
          <a:xfrm>
            <a:off x="2382880" y="498556"/>
            <a:ext cx="4997425" cy="33757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pPr algn="r" defTabSz="548640"/>
            <a:r>
              <a:rPr lang="en-US" sz="3000" dirty="0">
                <a:solidFill>
                  <a:srgbClr val="9C4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2023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3E83475-54BA-46CC-84F9-D4CE8A971A88}"/>
              </a:ext>
            </a:extLst>
          </p:cNvPr>
          <p:cNvSpPr txBox="1"/>
          <p:nvPr/>
        </p:nvSpPr>
        <p:spPr>
          <a:xfrm>
            <a:off x="5767453" y="9584217"/>
            <a:ext cx="1822196" cy="3821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This institution is an equal 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opportunity providers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09DF6E5-7392-4DCA-8CFF-CE4F1209D16F}"/>
              </a:ext>
            </a:extLst>
          </p:cNvPr>
          <p:cNvSpPr txBox="1"/>
          <p:nvPr/>
        </p:nvSpPr>
        <p:spPr>
          <a:xfrm>
            <a:off x="123568" y="5180551"/>
            <a:ext cx="1118152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1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And May Include: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Milk</a:t>
            </a:r>
          </a:p>
        </p:txBody>
      </p:sp>
      <p:pic>
        <p:nvPicPr>
          <p:cNvPr id="41" name="Picture 4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E389CAD-3408-4795-BC53-4BD8B252EB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5330" y="8709840"/>
            <a:ext cx="1822196" cy="644855"/>
          </a:xfrm>
          <a:prstGeom prst="rect">
            <a:avLst/>
          </a:prstGeom>
        </p:spPr>
      </p:pic>
      <p:sp>
        <p:nvSpPr>
          <p:cNvPr id="42" name="object 67">
            <a:extLst>
              <a:ext uri="{FF2B5EF4-FFF2-40B4-BE49-F238E27FC236}">
                <a16:creationId xmlns:a16="http://schemas.microsoft.com/office/drawing/2014/main" id="{5B74E380-7207-4C4C-AE0D-07C510AD1532}"/>
              </a:ext>
            </a:extLst>
          </p:cNvPr>
          <p:cNvSpPr txBox="1">
            <a:spLocks/>
          </p:cNvSpPr>
          <p:nvPr/>
        </p:nvSpPr>
        <p:spPr>
          <a:xfrm>
            <a:off x="1687559" y="8249770"/>
            <a:ext cx="284039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Menus</a:t>
            </a:r>
            <a:r>
              <a:rPr lang="en-US" sz="1200" b="1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1200" b="1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subject to</a:t>
            </a:r>
            <a:r>
              <a:rPr lang="en-US" sz="12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change.</a:t>
            </a:r>
          </a:p>
        </p:txBody>
      </p:sp>
      <p:pic>
        <p:nvPicPr>
          <p:cNvPr id="47" name="Picture 46" descr="Shape, rectangle&#10;&#10;Description automatically generated">
            <a:extLst>
              <a:ext uri="{FF2B5EF4-FFF2-40B4-BE49-F238E27FC236}">
                <a16:creationId xmlns:a16="http://schemas.microsoft.com/office/drawing/2014/main" id="{3B6C995B-E805-4082-9DC3-51ABA56F9F3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46763"/>
          <a:stretch/>
        </p:blipFill>
        <p:spPr>
          <a:xfrm>
            <a:off x="0" y="8271498"/>
            <a:ext cx="5528884" cy="1783080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C7B0B452-68C0-4674-8237-35AA44731E2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1539" t="5815" r="11526"/>
          <a:stretch/>
        </p:blipFill>
        <p:spPr>
          <a:xfrm>
            <a:off x="133858" y="7142439"/>
            <a:ext cx="1191180" cy="585216"/>
          </a:xfrm>
          <a:prstGeom prst="rect">
            <a:avLst/>
          </a:prstGeom>
        </p:spPr>
      </p:pic>
      <p:graphicFrame>
        <p:nvGraphicFramePr>
          <p:cNvPr id="43" name="Table 3">
            <a:extLst>
              <a:ext uri="{FF2B5EF4-FFF2-40B4-BE49-F238E27FC236}">
                <a16:creationId xmlns:a16="http://schemas.microsoft.com/office/drawing/2014/main" id="{3CD9ED21-C262-4455-A55A-B0B992C76303}"/>
              </a:ext>
            </a:extLst>
          </p:cNvPr>
          <p:cNvGraphicFramePr>
            <a:graphicFrameLocks noGrp="1"/>
          </p:cNvGraphicFramePr>
          <p:nvPr/>
        </p:nvGraphicFramePr>
        <p:xfrm>
          <a:off x="1840733" y="6220155"/>
          <a:ext cx="2439668" cy="161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4548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16163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graphicFrame>
        <p:nvGraphicFramePr>
          <p:cNvPr id="45" name="Table 3">
            <a:extLst>
              <a:ext uri="{FF2B5EF4-FFF2-40B4-BE49-F238E27FC236}">
                <a16:creationId xmlns:a16="http://schemas.microsoft.com/office/drawing/2014/main" id="{0339804E-8F7D-4CE7-9F25-8927AD653ED4}"/>
              </a:ext>
            </a:extLst>
          </p:cNvPr>
          <p:cNvGraphicFramePr>
            <a:graphicFrameLocks noGrp="1"/>
          </p:cNvGraphicFramePr>
          <p:nvPr/>
        </p:nvGraphicFramePr>
        <p:xfrm>
          <a:off x="1840733" y="2279101"/>
          <a:ext cx="2439668" cy="1858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5229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33562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graphicFrame>
        <p:nvGraphicFramePr>
          <p:cNvPr id="48" name="Table 3">
            <a:extLst>
              <a:ext uri="{FF2B5EF4-FFF2-40B4-BE49-F238E27FC236}">
                <a16:creationId xmlns:a16="http://schemas.microsoft.com/office/drawing/2014/main" id="{6EA8E0AE-F709-4BCE-BD52-B6909426D110}"/>
              </a:ext>
            </a:extLst>
          </p:cNvPr>
          <p:cNvGraphicFramePr>
            <a:graphicFrameLocks noGrp="1"/>
          </p:cNvGraphicFramePr>
          <p:nvPr/>
        </p:nvGraphicFramePr>
        <p:xfrm>
          <a:off x="4839797" y="2279101"/>
          <a:ext cx="2439668" cy="1858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5229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33562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graphicFrame>
        <p:nvGraphicFramePr>
          <p:cNvPr id="51" name="Table 3">
            <a:extLst>
              <a:ext uri="{FF2B5EF4-FFF2-40B4-BE49-F238E27FC236}">
                <a16:creationId xmlns:a16="http://schemas.microsoft.com/office/drawing/2014/main" id="{5FD95584-3548-43FD-81E8-2C8E8F118BE5}"/>
              </a:ext>
            </a:extLst>
          </p:cNvPr>
          <p:cNvGraphicFramePr>
            <a:graphicFrameLocks noGrp="1"/>
          </p:cNvGraphicFramePr>
          <p:nvPr/>
        </p:nvGraphicFramePr>
        <p:xfrm>
          <a:off x="1840733" y="4318114"/>
          <a:ext cx="2439668" cy="161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4548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16163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graphicFrame>
        <p:nvGraphicFramePr>
          <p:cNvPr id="65" name="Table 3">
            <a:extLst>
              <a:ext uri="{FF2B5EF4-FFF2-40B4-BE49-F238E27FC236}">
                <a16:creationId xmlns:a16="http://schemas.microsoft.com/office/drawing/2014/main" id="{85008A9D-C368-41FD-B6D8-16ED76FF9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625396"/>
              </p:ext>
            </p:extLst>
          </p:nvPr>
        </p:nvGraphicFramePr>
        <p:xfrm>
          <a:off x="4839797" y="4318114"/>
          <a:ext cx="2439668" cy="161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4548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16163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sp>
        <p:nvSpPr>
          <p:cNvPr id="71" name="TextBox 70">
            <a:extLst>
              <a:ext uri="{FF2B5EF4-FFF2-40B4-BE49-F238E27FC236}">
                <a16:creationId xmlns:a16="http://schemas.microsoft.com/office/drawing/2014/main" id="{0801EAB5-B5F1-4282-81BB-B5F9EA328611}"/>
              </a:ext>
            </a:extLst>
          </p:cNvPr>
          <p:cNvSpPr txBox="1"/>
          <p:nvPr/>
        </p:nvSpPr>
        <p:spPr>
          <a:xfrm>
            <a:off x="4999680" y="6282525"/>
            <a:ext cx="188893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100" u="sng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And May Include: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Milk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3829F32-8306-4BDB-9902-77C81388332E}"/>
              </a:ext>
            </a:extLst>
          </p:cNvPr>
          <p:cNvSpPr txBox="1"/>
          <p:nvPr/>
        </p:nvSpPr>
        <p:spPr>
          <a:xfrm>
            <a:off x="3904370" y="1726377"/>
            <a:ext cx="34759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rgbClr val="9C4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2: February 6-10</a:t>
            </a:r>
            <a:endParaRPr lang="en-US" dirty="0">
              <a:solidFill>
                <a:srgbClr val="9C4A8A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06EB34-A495-4EEE-9C15-1DED12711AFA}"/>
              </a:ext>
            </a:extLst>
          </p:cNvPr>
          <p:cNvSpPr txBox="1"/>
          <p:nvPr/>
        </p:nvSpPr>
        <p:spPr>
          <a:xfrm>
            <a:off x="37286" y="2138439"/>
            <a:ext cx="133115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Serve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MTO Deli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Grab and Go Salads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Grab and GO Sandwiches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Yogurt Parfait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Chicken Patty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Hamburger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Veggie Burger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Pizza Station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1" name="Picture 30" descr="Logo, company name&#10;&#10;Description automatically generated">
            <a:extLst>
              <a:ext uri="{FF2B5EF4-FFF2-40B4-BE49-F238E27FC236}">
                <a16:creationId xmlns:a16="http://schemas.microsoft.com/office/drawing/2014/main" id="{8074CD54-A459-43F3-A7BA-7E5FB4E7AAB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291" y="-2423"/>
            <a:ext cx="2454714" cy="1227357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947FA72-7B00-4233-9950-0C269541D0F3}"/>
              </a:ext>
            </a:extLst>
          </p:cNvPr>
          <p:cNvSpPr txBox="1"/>
          <p:nvPr/>
        </p:nvSpPr>
        <p:spPr>
          <a:xfrm>
            <a:off x="2646873" y="836127"/>
            <a:ext cx="4733432" cy="846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Lowell High School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en-US" sz="22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LUNCH MENU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1224FF1-0C7E-4D4E-B0C3-8988D5EDB760}"/>
              </a:ext>
            </a:extLst>
          </p:cNvPr>
          <p:cNvSpPr txBox="1"/>
          <p:nvPr/>
        </p:nvSpPr>
        <p:spPr>
          <a:xfrm>
            <a:off x="1655719" y="8793772"/>
            <a:ext cx="3992450" cy="1121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Menu’s, Nutrition Education &amp; Monthly Promotions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u="sng" dirty="0">
                <a:solidFill>
                  <a:srgbClr val="0000FF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https://lowellk12ma.nutrislice.com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Check out our accounts on Social Media: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LPSD- Food &amp;Nutrition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Instagram: </a:t>
            </a:r>
            <a:r>
              <a:rPr lang="en-US" sz="1050" dirty="0" err="1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lpsdfoodandnutrition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 &amp; Nutrition Office: 978-674-2049</a:t>
            </a:r>
          </a:p>
        </p:txBody>
      </p:sp>
      <p:sp>
        <p:nvSpPr>
          <p:cNvPr id="34" name="object 67">
            <a:extLst>
              <a:ext uri="{FF2B5EF4-FFF2-40B4-BE49-F238E27FC236}">
                <a16:creationId xmlns:a16="http://schemas.microsoft.com/office/drawing/2014/main" id="{914E0BC7-EE02-47AC-AA54-CED656ACCFF7}"/>
              </a:ext>
            </a:extLst>
          </p:cNvPr>
          <p:cNvSpPr txBox="1">
            <a:spLocks/>
          </p:cNvSpPr>
          <p:nvPr/>
        </p:nvSpPr>
        <p:spPr>
          <a:xfrm>
            <a:off x="4825430" y="2820911"/>
            <a:ext cx="2439668" cy="12952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-Chicken Taco with 6” Tortilla Wrap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-Kickin Bean &amp; Corn Taco with 6” Tortilla Wrap </a:t>
            </a:r>
            <a:r>
              <a:rPr lang="en-US" sz="1000" b="1" i="0" dirty="0">
                <a:solidFill>
                  <a:srgbClr val="9900FF"/>
                </a:solidFill>
                <a:effectLst/>
                <a:latin typeface="Arial" panose="020B0604020202020204" pitchFamily="34" charset="0"/>
              </a:rPr>
              <a:t>V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-Hawaiian Pizza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-Meatball Sub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Kickin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’ Beans &amp; Broccoli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Oranges &amp; Apples</a:t>
            </a:r>
          </a:p>
          <a:p>
            <a:pPr marL="12700" algn="ctr">
              <a:spcBef>
                <a:spcPts val="100"/>
              </a:spcBef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67">
            <a:extLst>
              <a:ext uri="{FF2B5EF4-FFF2-40B4-BE49-F238E27FC236}">
                <a16:creationId xmlns:a16="http://schemas.microsoft.com/office/drawing/2014/main" id="{5EB1CCCF-4136-4313-98FE-6AD1218233DB}"/>
              </a:ext>
            </a:extLst>
          </p:cNvPr>
          <p:cNvSpPr txBox="1">
            <a:spLocks/>
          </p:cNvSpPr>
          <p:nvPr/>
        </p:nvSpPr>
        <p:spPr>
          <a:xfrm>
            <a:off x="1835331" y="4803269"/>
            <a:ext cx="2428864" cy="987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-Chicken Broccoli Penne Alfredo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-Chicken Nugget Basket with a Dinner Roll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-BBQ Sriracha Pizza 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-Greek Chicken Wrap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-Cucumbers &amp; Carrots </a:t>
            </a:r>
            <a:r>
              <a:rPr lang="en-US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Bananas &amp; Apples</a:t>
            </a:r>
          </a:p>
        </p:txBody>
      </p:sp>
      <p:sp>
        <p:nvSpPr>
          <p:cNvPr id="36" name="object 67">
            <a:extLst>
              <a:ext uri="{FF2B5EF4-FFF2-40B4-BE49-F238E27FC236}">
                <a16:creationId xmlns:a16="http://schemas.microsoft.com/office/drawing/2014/main" id="{B6749092-667F-42BA-A728-52C39571BDDA}"/>
              </a:ext>
            </a:extLst>
          </p:cNvPr>
          <p:cNvSpPr txBox="1">
            <a:spLocks/>
          </p:cNvSpPr>
          <p:nvPr/>
        </p:nvSpPr>
        <p:spPr>
          <a:xfrm>
            <a:off x="1835331" y="2831509"/>
            <a:ext cx="2428864" cy="820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-Chicken and Waffles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-Chicken Tenders with a Dinner Roll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-Buffalo Chicken Pizza 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-Cucumbers &amp; Tater tots</a:t>
            </a:r>
            <a:endParaRPr lang="en-US" sz="1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Bananas &amp; Apples</a:t>
            </a:r>
          </a:p>
        </p:txBody>
      </p:sp>
      <p:sp>
        <p:nvSpPr>
          <p:cNvPr id="37" name="object 67">
            <a:extLst>
              <a:ext uri="{FF2B5EF4-FFF2-40B4-BE49-F238E27FC236}">
                <a16:creationId xmlns:a16="http://schemas.microsoft.com/office/drawing/2014/main" id="{D8A6C003-AFCC-4A7C-B2EB-9B8B18B93FC5}"/>
              </a:ext>
            </a:extLst>
          </p:cNvPr>
          <p:cNvSpPr txBox="1">
            <a:spLocks/>
          </p:cNvSpPr>
          <p:nvPr/>
        </p:nvSpPr>
        <p:spPr>
          <a:xfrm>
            <a:off x="4834395" y="4787135"/>
            <a:ext cx="2439668" cy="769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-LTO: Cheesy Potato and Beef Bowl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-Big Mac Pizza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-Fish Po Boy with Coleslaw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-Green Beans &amp; Carrots </a:t>
            </a:r>
            <a:r>
              <a:rPr lang="en-US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Pears &amp; Fresh Fruit Cup </a:t>
            </a:r>
          </a:p>
        </p:txBody>
      </p:sp>
      <p:sp>
        <p:nvSpPr>
          <p:cNvPr id="38" name="object 67">
            <a:extLst>
              <a:ext uri="{FF2B5EF4-FFF2-40B4-BE49-F238E27FC236}">
                <a16:creationId xmlns:a16="http://schemas.microsoft.com/office/drawing/2014/main" id="{85974F64-DFA2-47FB-AFF0-5DAD985CD9B4}"/>
              </a:ext>
            </a:extLst>
          </p:cNvPr>
          <p:cNvSpPr txBox="1">
            <a:spLocks/>
          </p:cNvSpPr>
          <p:nvPr/>
        </p:nvSpPr>
        <p:spPr>
          <a:xfrm>
            <a:off x="1840733" y="6694885"/>
            <a:ext cx="2439668" cy="948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-Chicken Drumsticks with Mashed Potatoes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-Steak and Cheese Sub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-Loaded Baked Potato Pizza </a:t>
            </a:r>
            <a:r>
              <a:rPr lang="en-US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-Red Pepper Strips &amp; Side Salad </a:t>
            </a:r>
            <a:r>
              <a:rPr lang="en-US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Apples &amp; Bananas</a:t>
            </a:r>
          </a:p>
        </p:txBody>
      </p:sp>
    </p:spTree>
    <p:extLst>
      <p:ext uri="{BB962C8B-B14F-4D97-AF65-F5344CB8AC3E}">
        <p14:creationId xmlns:p14="http://schemas.microsoft.com/office/powerpoint/2010/main" val="44406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>
            <a:extLst>
              <a:ext uri="{FF2B5EF4-FFF2-40B4-BE49-F238E27FC236}">
                <a16:creationId xmlns:a16="http://schemas.microsoft.com/office/drawing/2014/main" id="{26E8DC7A-9E24-493C-920B-C840C86813CD}"/>
              </a:ext>
            </a:extLst>
          </p:cNvPr>
          <p:cNvSpPr/>
          <p:nvPr/>
        </p:nvSpPr>
        <p:spPr>
          <a:xfrm rot="5400000">
            <a:off x="-260699" y="5364485"/>
            <a:ext cx="1911918" cy="1399032"/>
          </a:xfrm>
          <a:prstGeom prst="rect">
            <a:avLst/>
          </a:prstGeom>
          <a:solidFill>
            <a:srgbClr val="A93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D296D080-E6FC-48AD-971D-E5A12D0FB9CD}"/>
              </a:ext>
            </a:extLst>
          </p:cNvPr>
          <p:cNvSpPr txBox="1"/>
          <p:nvPr/>
        </p:nvSpPr>
        <p:spPr>
          <a:xfrm>
            <a:off x="117815" y="5180553"/>
            <a:ext cx="1118152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1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And May Include: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Milk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CF2C592C-F4B0-4B78-820A-13F7250EFD2B}"/>
              </a:ext>
            </a:extLst>
          </p:cNvPr>
          <p:cNvGrpSpPr/>
          <p:nvPr/>
        </p:nvGrpSpPr>
        <p:grpSpPr>
          <a:xfrm>
            <a:off x="-69098" y="-29590"/>
            <a:ext cx="3238038" cy="4968595"/>
            <a:chOff x="-69098" y="-41165"/>
            <a:chExt cx="3238038" cy="4968595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6ACAF12C-1992-4227-8C22-007DCFF485C1}"/>
                </a:ext>
              </a:extLst>
            </p:cNvPr>
            <p:cNvSpPr/>
            <p:nvPr/>
          </p:nvSpPr>
          <p:spPr>
            <a:xfrm>
              <a:off x="0" y="-11575"/>
              <a:ext cx="1391257" cy="4939005"/>
            </a:xfrm>
            <a:prstGeom prst="rect">
              <a:avLst/>
            </a:prstGeom>
            <a:solidFill>
              <a:srgbClr val="9C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id="{C4CBA41A-032F-42A4-9637-FBC84DDA8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69098" y="-41165"/>
              <a:ext cx="3238038" cy="2331155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11661A19-F961-48FE-A27B-C1CAB69BC090}"/>
              </a:ext>
            </a:extLst>
          </p:cNvPr>
          <p:cNvSpPr txBox="1">
            <a:spLocks/>
          </p:cNvSpPr>
          <p:nvPr/>
        </p:nvSpPr>
        <p:spPr>
          <a:xfrm>
            <a:off x="2382880" y="498556"/>
            <a:ext cx="4997425" cy="33757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pPr algn="r" defTabSz="548640"/>
            <a:r>
              <a:rPr lang="en-US" sz="3000" dirty="0">
                <a:solidFill>
                  <a:srgbClr val="9C4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2023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3E83475-54BA-46CC-84F9-D4CE8A971A88}"/>
              </a:ext>
            </a:extLst>
          </p:cNvPr>
          <p:cNvSpPr txBox="1"/>
          <p:nvPr/>
        </p:nvSpPr>
        <p:spPr>
          <a:xfrm>
            <a:off x="5767453" y="9584217"/>
            <a:ext cx="1822196" cy="3821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This institution is an equal 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opportunity providers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09DF6E5-7392-4DCA-8CFF-CE4F1209D16F}"/>
              </a:ext>
            </a:extLst>
          </p:cNvPr>
          <p:cNvSpPr txBox="1"/>
          <p:nvPr/>
        </p:nvSpPr>
        <p:spPr>
          <a:xfrm>
            <a:off x="123568" y="5180551"/>
            <a:ext cx="1118152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1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And May Include: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Milk</a:t>
            </a:r>
          </a:p>
        </p:txBody>
      </p:sp>
      <p:pic>
        <p:nvPicPr>
          <p:cNvPr id="41" name="Picture 4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E389CAD-3408-4795-BC53-4BD8B252E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5330" y="8709840"/>
            <a:ext cx="1822196" cy="644855"/>
          </a:xfrm>
          <a:prstGeom prst="rect">
            <a:avLst/>
          </a:prstGeom>
        </p:spPr>
      </p:pic>
      <p:sp>
        <p:nvSpPr>
          <p:cNvPr id="42" name="object 67">
            <a:extLst>
              <a:ext uri="{FF2B5EF4-FFF2-40B4-BE49-F238E27FC236}">
                <a16:creationId xmlns:a16="http://schemas.microsoft.com/office/drawing/2014/main" id="{5B74E380-7207-4C4C-AE0D-07C510AD1532}"/>
              </a:ext>
            </a:extLst>
          </p:cNvPr>
          <p:cNvSpPr txBox="1">
            <a:spLocks/>
          </p:cNvSpPr>
          <p:nvPr/>
        </p:nvSpPr>
        <p:spPr>
          <a:xfrm>
            <a:off x="1687559" y="8249770"/>
            <a:ext cx="284039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Menus</a:t>
            </a:r>
            <a:r>
              <a:rPr lang="en-US" sz="1200" b="1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1200" b="1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subject to</a:t>
            </a:r>
            <a:r>
              <a:rPr lang="en-US" sz="12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change.</a:t>
            </a:r>
          </a:p>
        </p:txBody>
      </p:sp>
      <p:pic>
        <p:nvPicPr>
          <p:cNvPr id="47" name="Picture 46" descr="Shape, rectangle&#10;&#10;Description automatically generated">
            <a:extLst>
              <a:ext uri="{FF2B5EF4-FFF2-40B4-BE49-F238E27FC236}">
                <a16:creationId xmlns:a16="http://schemas.microsoft.com/office/drawing/2014/main" id="{3B6C995B-E805-4082-9DC3-51ABA56F9F3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6763"/>
          <a:stretch/>
        </p:blipFill>
        <p:spPr>
          <a:xfrm>
            <a:off x="0" y="8271498"/>
            <a:ext cx="5528884" cy="1783080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C7B0B452-68C0-4674-8237-35AA44731E2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539" t="5815" r="11526"/>
          <a:stretch/>
        </p:blipFill>
        <p:spPr>
          <a:xfrm>
            <a:off x="133858" y="7142439"/>
            <a:ext cx="1191180" cy="585216"/>
          </a:xfrm>
          <a:prstGeom prst="rect">
            <a:avLst/>
          </a:prstGeom>
        </p:spPr>
      </p:pic>
      <p:graphicFrame>
        <p:nvGraphicFramePr>
          <p:cNvPr id="43" name="Table 3">
            <a:extLst>
              <a:ext uri="{FF2B5EF4-FFF2-40B4-BE49-F238E27FC236}">
                <a16:creationId xmlns:a16="http://schemas.microsoft.com/office/drawing/2014/main" id="{3CD9ED21-C262-4455-A55A-B0B992C76303}"/>
              </a:ext>
            </a:extLst>
          </p:cNvPr>
          <p:cNvGraphicFramePr>
            <a:graphicFrameLocks noGrp="1"/>
          </p:cNvGraphicFramePr>
          <p:nvPr/>
        </p:nvGraphicFramePr>
        <p:xfrm>
          <a:off x="1840733" y="6220155"/>
          <a:ext cx="2439668" cy="161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4548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16163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graphicFrame>
        <p:nvGraphicFramePr>
          <p:cNvPr id="45" name="Table 3">
            <a:extLst>
              <a:ext uri="{FF2B5EF4-FFF2-40B4-BE49-F238E27FC236}">
                <a16:creationId xmlns:a16="http://schemas.microsoft.com/office/drawing/2014/main" id="{0339804E-8F7D-4CE7-9F25-8927AD653ED4}"/>
              </a:ext>
            </a:extLst>
          </p:cNvPr>
          <p:cNvGraphicFramePr>
            <a:graphicFrameLocks noGrp="1"/>
          </p:cNvGraphicFramePr>
          <p:nvPr/>
        </p:nvGraphicFramePr>
        <p:xfrm>
          <a:off x="1840733" y="2279101"/>
          <a:ext cx="2439668" cy="1858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5229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33562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graphicFrame>
        <p:nvGraphicFramePr>
          <p:cNvPr id="48" name="Table 3">
            <a:extLst>
              <a:ext uri="{FF2B5EF4-FFF2-40B4-BE49-F238E27FC236}">
                <a16:creationId xmlns:a16="http://schemas.microsoft.com/office/drawing/2014/main" id="{6EA8E0AE-F709-4BCE-BD52-B6909426D110}"/>
              </a:ext>
            </a:extLst>
          </p:cNvPr>
          <p:cNvGraphicFramePr>
            <a:graphicFrameLocks noGrp="1"/>
          </p:cNvGraphicFramePr>
          <p:nvPr/>
        </p:nvGraphicFramePr>
        <p:xfrm>
          <a:off x="4839797" y="2279101"/>
          <a:ext cx="2439668" cy="1858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5229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33562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graphicFrame>
        <p:nvGraphicFramePr>
          <p:cNvPr id="51" name="Table 3">
            <a:extLst>
              <a:ext uri="{FF2B5EF4-FFF2-40B4-BE49-F238E27FC236}">
                <a16:creationId xmlns:a16="http://schemas.microsoft.com/office/drawing/2014/main" id="{5FD95584-3548-43FD-81E8-2C8E8F118BE5}"/>
              </a:ext>
            </a:extLst>
          </p:cNvPr>
          <p:cNvGraphicFramePr>
            <a:graphicFrameLocks noGrp="1"/>
          </p:cNvGraphicFramePr>
          <p:nvPr/>
        </p:nvGraphicFramePr>
        <p:xfrm>
          <a:off x="1840733" y="4318114"/>
          <a:ext cx="2439668" cy="161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4548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16163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graphicFrame>
        <p:nvGraphicFramePr>
          <p:cNvPr id="65" name="Table 3">
            <a:extLst>
              <a:ext uri="{FF2B5EF4-FFF2-40B4-BE49-F238E27FC236}">
                <a16:creationId xmlns:a16="http://schemas.microsoft.com/office/drawing/2014/main" id="{85008A9D-C368-41FD-B6D8-16ED76FF90D4}"/>
              </a:ext>
            </a:extLst>
          </p:cNvPr>
          <p:cNvGraphicFramePr>
            <a:graphicFrameLocks noGrp="1"/>
          </p:cNvGraphicFramePr>
          <p:nvPr/>
        </p:nvGraphicFramePr>
        <p:xfrm>
          <a:off x="4839797" y="4318114"/>
          <a:ext cx="2439668" cy="161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4548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16163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sp>
        <p:nvSpPr>
          <p:cNvPr id="71" name="TextBox 70">
            <a:extLst>
              <a:ext uri="{FF2B5EF4-FFF2-40B4-BE49-F238E27FC236}">
                <a16:creationId xmlns:a16="http://schemas.microsoft.com/office/drawing/2014/main" id="{0801EAB5-B5F1-4282-81BB-B5F9EA328611}"/>
              </a:ext>
            </a:extLst>
          </p:cNvPr>
          <p:cNvSpPr txBox="1"/>
          <p:nvPr/>
        </p:nvSpPr>
        <p:spPr>
          <a:xfrm>
            <a:off x="4999680" y="6282525"/>
            <a:ext cx="188893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100" u="sng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And May Include: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Milk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3829F32-8306-4BDB-9902-77C81388332E}"/>
              </a:ext>
            </a:extLst>
          </p:cNvPr>
          <p:cNvSpPr txBox="1"/>
          <p:nvPr/>
        </p:nvSpPr>
        <p:spPr>
          <a:xfrm>
            <a:off x="3904370" y="1726377"/>
            <a:ext cx="34759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rgbClr val="9C4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3: February 13- Feb 17</a:t>
            </a:r>
            <a:endParaRPr lang="en-US" dirty="0">
              <a:solidFill>
                <a:srgbClr val="9C4A8A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06EB34-A495-4EEE-9C15-1DED12711AFA}"/>
              </a:ext>
            </a:extLst>
          </p:cNvPr>
          <p:cNvSpPr txBox="1"/>
          <p:nvPr/>
        </p:nvSpPr>
        <p:spPr>
          <a:xfrm>
            <a:off x="37286" y="2138439"/>
            <a:ext cx="133115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Serve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MTO Deli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Grab and Go Salads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Grab and GO Sandwiches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Yogurt Parfait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Chicken Patty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Hamburger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Veggie Burger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Pizza Station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1" name="Picture 30" descr="Logo, company name&#10;&#10;Description automatically generated">
            <a:extLst>
              <a:ext uri="{FF2B5EF4-FFF2-40B4-BE49-F238E27FC236}">
                <a16:creationId xmlns:a16="http://schemas.microsoft.com/office/drawing/2014/main" id="{8074CD54-A459-43F3-A7BA-7E5FB4E7AA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291" y="-2423"/>
            <a:ext cx="2454714" cy="1227357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947FA72-7B00-4233-9950-0C269541D0F3}"/>
              </a:ext>
            </a:extLst>
          </p:cNvPr>
          <p:cNvSpPr txBox="1"/>
          <p:nvPr/>
        </p:nvSpPr>
        <p:spPr>
          <a:xfrm>
            <a:off x="2646873" y="836127"/>
            <a:ext cx="4733432" cy="846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Lowell High School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en-US" sz="22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LUNCH MENU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7D8993A-F933-4E10-857A-C41B4310FD78}"/>
              </a:ext>
            </a:extLst>
          </p:cNvPr>
          <p:cNvSpPr txBox="1"/>
          <p:nvPr/>
        </p:nvSpPr>
        <p:spPr>
          <a:xfrm>
            <a:off x="1687559" y="8793772"/>
            <a:ext cx="3992450" cy="1121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Menu’s, Nutrition Education &amp; Monthly Promotions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u="sng" dirty="0">
                <a:solidFill>
                  <a:srgbClr val="0000FF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https://lowellk12ma.nutrislice.com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Check out our accounts on Social Media: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LPSD- Food &amp;Nutrition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Instagram: </a:t>
            </a:r>
            <a:r>
              <a:rPr lang="en-US" sz="1050" dirty="0" err="1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lpsdfoodandnutrition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 &amp; Nutrition Office: 978-674-2049</a:t>
            </a:r>
          </a:p>
        </p:txBody>
      </p:sp>
      <p:sp>
        <p:nvSpPr>
          <p:cNvPr id="52" name="object 67">
            <a:extLst>
              <a:ext uri="{FF2B5EF4-FFF2-40B4-BE49-F238E27FC236}">
                <a16:creationId xmlns:a16="http://schemas.microsoft.com/office/drawing/2014/main" id="{E21BA647-FE6E-4D1B-A888-6F89317590DD}"/>
              </a:ext>
            </a:extLst>
          </p:cNvPr>
          <p:cNvSpPr txBox="1">
            <a:spLocks/>
          </p:cNvSpPr>
          <p:nvPr/>
        </p:nvSpPr>
        <p:spPr>
          <a:xfrm>
            <a:off x="1817921" y="2814499"/>
            <a:ext cx="2439668" cy="9746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-Country Chicken Bowl with Roll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-Country Veg Nugget with Roll </a:t>
            </a:r>
            <a:r>
              <a:rPr lang="en-US" sz="1000" b="1" dirty="0">
                <a:solidFill>
                  <a:srgbClr val="9C4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-Buffalo Chicken Pizza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-Chicken Tenders with Roll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-Vegetable Cups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-Apples &amp; Peaches</a:t>
            </a:r>
          </a:p>
        </p:txBody>
      </p:sp>
      <p:sp>
        <p:nvSpPr>
          <p:cNvPr id="54" name="object 67">
            <a:extLst>
              <a:ext uri="{FF2B5EF4-FFF2-40B4-BE49-F238E27FC236}">
                <a16:creationId xmlns:a16="http://schemas.microsoft.com/office/drawing/2014/main" id="{174000C2-6E88-4B29-BB04-E0AEB89FBA63}"/>
              </a:ext>
            </a:extLst>
          </p:cNvPr>
          <p:cNvSpPr txBox="1">
            <a:spLocks/>
          </p:cNvSpPr>
          <p:nvPr/>
        </p:nvSpPr>
        <p:spPr>
          <a:xfrm>
            <a:off x="4834395" y="2820911"/>
            <a:ext cx="2439668" cy="9746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-Beef Nachos with Tortilla Chips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-Hawaiian Pizza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-Meatball Sub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-Greek Chicken Wrap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-Kickin Beans &amp; Broccoli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-Oranges &amp; Apples</a:t>
            </a:r>
          </a:p>
        </p:txBody>
      </p:sp>
      <p:sp>
        <p:nvSpPr>
          <p:cNvPr id="55" name="object 67">
            <a:extLst>
              <a:ext uri="{FF2B5EF4-FFF2-40B4-BE49-F238E27FC236}">
                <a16:creationId xmlns:a16="http://schemas.microsoft.com/office/drawing/2014/main" id="{D0B2FD60-C596-450E-AA85-D106C9FDE80A}"/>
              </a:ext>
            </a:extLst>
          </p:cNvPr>
          <p:cNvSpPr txBox="1">
            <a:spLocks/>
          </p:cNvSpPr>
          <p:nvPr/>
        </p:nvSpPr>
        <p:spPr>
          <a:xfrm>
            <a:off x="1835331" y="4771625"/>
            <a:ext cx="2428864" cy="9746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-Penne Bolognese with Parmesan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-BBQ Sriracha Pizza 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-Chicken Nugget Basket with Roll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-Chef Salad with Flatbread </a:t>
            </a:r>
            <a:r>
              <a:rPr lang="en-US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-Cucumbers &amp; Carrots </a:t>
            </a:r>
            <a:r>
              <a:rPr lang="en-US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-Oranges &amp; Apples</a:t>
            </a:r>
          </a:p>
        </p:txBody>
      </p:sp>
      <p:sp>
        <p:nvSpPr>
          <p:cNvPr id="57" name="object 67">
            <a:extLst>
              <a:ext uri="{FF2B5EF4-FFF2-40B4-BE49-F238E27FC236}">
                <a16:creationId xmlns:a16="http://schemas.microsoft.com/office/drawing/2014/main" id="{633D5624-5EAA-453E-8C82-F3DCFFB9C21B}"/>
              </a:ext>
            </a:extLst>
          </p:cNvPr>
          <p:cNvSpPr txBox="1">
            <a:spLocks/>
          </p:cNvSpPr>
          <p:nvPr/>
        </p:nvSpPr>
        <p:spPr>
          <a:xfrm>
            <a:off x="4834395" y="4774563"/>
            <a:ext cx="2439668" cy="987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-Chili Garlic Popcorn Chicken Lo Mein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-Chili Garlic Tofu Lo Mein </a:t>
            </a:r>
            <a:r>
              <a:rPr lang="en-US" sz="1000" b="1" dirty="0">
                <a:solidFill>
                  <a:srgbClr val="9C4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-Loaded Baked Potato Pizza </a:t>
            </a:r>
            <a:r>
              <a:rPr lang="en-US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spcBef>
                <a:spcPts val="100"/>
              </a:spcBef>
            </a:pPr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-Fish Po’ Boy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-Green Beans &amp; Carrots </a:t>
            </a:r>
            <a:r>
              <a:rPr lang="en-US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-Pears &amp; Fresh Fruit Cups</a:t>
            </a:r>
          </a:p>
        </p:txBody>
      </p:sp>
      <p:sp>
        <p:nvSpPr>
          <p:cNvPr id="58" name="object 67">
            <a:extLst>
              <a:ext uri="{FF2B5EF4-FFF2-40B4-BE49-F238E27FC236}">
                <a16:creationId xmlns:a16="http://schemas.microsoft.com/office/drawing/2014/main" id="{57A08AE7-2775-4C3F-8711-12A8FE734E08}"/>
              </a:ext>
            </a:extLst>
          </p:cNvPr>
          <p:cNvSpPr txBox="1">
            <a:spLocks/>
          </p:cNvSpPr>
          <p:nvPr/>
        </p:nvSpPr>
        <p:spPr>
          <a:xfrm>
            <a:off x="1835331" y="6698811"/>
            <a:ext cx="2439668" cy="807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-Pulled Pork Sandwich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-Big Mac Pizza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-Steak and Cheese Sub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-Red Pepper Strips &amp; Side Salad </a:t>
            </a:r>
            <a:r>
              <a:rPr lang="en-US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-Apples &amp; Bananas</a:t>
            </a:r>
          </a:p>
        </p:txBody>
      </p:sp>
    </p:spTree>
    <p:extLst>
      <p:ext uri="{BB962C8B-B14F-4D97-AF65-F5344CB8AC3E}">
        <p14:creationId xmlns:p14="http://schemas.microsoft.com/office/powerpoint/2010/main" val="454652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>
            <a:extLst>
              <a:ext uri="{FF2B5EF4-FFF2-40B4-BE49-F238E27FC236}">
                <a16:creationId xmlns:a16="http://schemas.microsoft.com/office/drawing/2014/main" id="{26E8DC7A-9E24-493C-920B-C840C86813CD}"/>
              </a:ext>
            </a:extLst>
          </p:cNvPr>
          <p:cNvSpPr/>
          <p:nvPr/>
        </p:nvSpPr>
        <p:spPr>
          <a:xfrm rot="5400000">
            <a:off x="-260699" y="5364485"/>
            <a:ext cx="1911918" cy="1399032"/>
          </a:xfrm>
          <a:prstGeom prst="rect">
            <a:avLst/>
          </a:prstGeom>
          <a:solidFill>
            <a:srgbClr val="A93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D296D080-E6FC-48AD-971D-E5A12D0FB9CD}"/>
              </a:ext>
            </a:extLst>
          </p:cNvPr>
          <p:cNvSpPr txBox="1"/>
          <p:nvPr/>
        </p:nvSpPr>
        <p:spPr>
          <a:xfrm>
            <a:off x="117815" y="5180553"/>
            <a:ext cx="1118152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1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And May Include: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Milk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CF2C592C-F4B0-4B78-820A-13F7250EFD2B}"/>
              </a:ext>
            </a:extLst>
          </p:cNvPr>
          <p:cNvGrpSpPr/>
          <p:nvPr/>
        </p:nvGrpSpPr>
        <p:grpSpPr>
          <a:xfrm>
            <a:off x="-69098" y="-29590"/>
            <a:ext cx="3238038" cy="4968595"/>
            <a:chOff x="-69098" y="-41165"/>
            <a:chExt cx="3238038" cy="4968595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6ACAF12C-1992-4227-8C22-007DCFF485C1}"/>
                </a:ext>
              </a:extLst>
            </p:cNvPr>
            <p:cNvSpPr/>
            <p:nvPr/>
          </p:nvSpPr>
          <p:spPr>
            <a:xfrm>
              <a:off x="0" y="-11575"/>
              <a:ext cx="1391257" cy="4939005"/>
            </a:xfrm>
            <a:prstGeom prst="rect">
              <a:avLst/>
            </a:prstGeom>
            <a:solidFill>
              <a:srgbClr val="9C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id="{C4CBA41A-032F-42A4-9637-FBC84DDA8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69098" y="-41165"/>
              <a:ext cx="3238038" cy="2331155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11661A19-F961-48FE-A27B-C1CAB69BC090}"/>
              </a:ext>
            </a:extLst>
          </p:cNvPr>
          <p:cNvSpPr txBox="1">
            <a:spLocks/>
          </p:cNvSpPr>
          <p:nvPr/>
        </p:nvSpPr>
        <p:spPr>
          <a:xfrm>
            <a:off x="2382880" y="498556"/>
            <a:ext cx="4997425" cy="33757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pPr algn="r" defTabSz="548640"/>
            <a:r>
              <a:rPr lang="en-US" sz="3000" dirty="0">
                <a:solidFill>
                  <a:srgbClr val="9C4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2023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3E83475-54BA-46CC-84F9-D4CE8A971A88}"/>
              </a:ext>
            </a:extLst>
          </p:cNvPr>
          <p:cNvSpPr txBox="1"/>
          <p:nvPr/>
        </p:nvSpPr>
        <p:spPr>
          <a:xfrm>
            <a:off x="5767453" y="9584217"/>
            <a:ext cx="1822196" cy="3821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This institution is an equal 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opportunity providers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09DF6E5-7392-4DCA-8CFF-CE4F1209D16F}"/>
              </a:ext>
            </a:extLst>
          </p:cNvPr>
          <p:cNvSpPr txBox="1"/>
          <p:nvPr/>
        </p:nvSpPr>
        <p:spPr>
          <a:xfrm>
            <a:off x="123568" y="5180551"/>
            <a:ext cx="1118152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1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And May Include: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Milk</a:t>
            </a:r>
          </a:p>
        </p:txBody>
      </p:sp>
      <p:pic>
        <p:nvPicPr>
          <p:cNvPr id="41" name="Picture 4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E389CAD-3408-4795-BC53-4BD8B252E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5330" y="8709840"/>
            <a:ext cx="1822196" cy="644855"/>
          </a:xfrm>
          <a:prstGeom prst="rect">
            <a:avLst/>
          </a:prstGeom>
        </p:spPr>
      </p:pic>
      <p:sp>
        <p:nvSpPr>
          <p:cNvPr id="42" name="object 67">
            <a:extLst>
              <a:ext uri="{FF2B5EF4-FFF2-40B4-BE49-F238E27FC236}">
                <a16:creationId xmlns:a16="http://schemas.microsoft.com/office/drawing/2014/main" id="{5B74E380-7207-4C4C-AE0D-07C510AD1532}"/>
              </a:ext>
            </a:extLst>
          </p:cNvPr>
          <p:cNvSpPr txBox="1">
            <a:spLocks/>
          </p:cNvSpPr>
          <p:nvPr/>
        </p:nvSpPr>
        <p:spPr>
          <a:xfrm>
            <a:off x="1687559" y="8249770"/>
            <a:ext cx="284039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Menus</a:t>
            </a:r>
            <a:r>
              <a:rPr lang="en-US" sz="1200" b="1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1200" b="1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subject to</a:t>
            </a:r>
            <a:r>
              <a:rPr lang="en-US" sz="12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change.</a:t>
            </a:r>
          </a:p>
        </p:txBody>
      </p:sp>
      <p:pic>
        <p:nvPicPr>
          <p:cNvPr id="47" name="Picture 46" descr="Shape, rectangle&#10;&#10;Description automatically generated">
            <a:extLst>
              <a:ext uri="{FF2B5EF4-FFF2-40B4-BE49-F238E27FC236}">
                <a16:creationId xmlns:a16="http://schemas.microsoft.com/office/drawing/2014/main" id="{3B6C995B-E805-4082-9DC3-51ABA56F9F3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6763"/>
          <a:stretch/>
        </p:blipFill>
        <p:spPr>
          <a:xfrm>
            <a:off x="0" y="8271498"/>
            <a:ext cx="5528884" cy="1783080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C7B0B452-68C0-4674-8237-35AA44731E2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539" t="5815" r="11526"/>
          <a:stretch/>
        </p:blipFill>
        <p:spPr>
          <a:xfrm>
            <a:off x="133858" y="7142439"/>
            <a:ext cx="1191180" cy="585216"/>
          </a:xfrm>
          <a:prstGeom prst="rect">
            <a:avLst/>
          </a:prstGeom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63829F32-8306-4BDB-9902-77C81388332E}"/>
              </a:ext>
            </a:extLst>
          </p:cNvPr>
          <p:cNvSpPr txBox="1"/>
          <p:nvPr/>
        </p:nvSpPr>
        <p:spPr>
          <a:xfrm>
            <a:off x="3904370" y="1726377"/>
            <a:ext cx="347593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rgbClr val="9C4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4: February Vacation – No School</a:t>
            </a:r>
            <a:endParaRPr lang="en-US" dirty="0">
              <a:solidFill>
                <a:srgbClr val="9C4A8A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06EB34-A495-4EEE-9C15-1DED12711AFA}"/>
              </a:ext>
            </a:extLst>
          </p:cNvPr>
          <p:cNvSpPr txBox="1"/>
          <p:nvPr/>
        </p:nvSpPr>
        <p:spPr>
          <a:xfrm>
            <a:off x="37286" y="2138439"/>
            <a:ext cx="133115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Serve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MTO Deli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Grab and Go Salads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Grab and GO Sandwiches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Yogurt Parfait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Chicken Patty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Hamburger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Veggie Burger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Pizza Station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1" name="Picture 30" descr="Logo, company name&#10;&#10;Description automatically generated">
            <a:extLst>
              <a:ext uri="{FF2B5EF4-FFF2-40B4-BE49-F238E27FC236}">
                <a16:creationId xmlns:a16="http://schemas.microsoft.com/office/drawing/2014/main" id="{8074CD54-A459-43F3-A7BA-7E5FB4E7AA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291" y="-2423"/>
            <a:ext cx="2454714" cy="1227357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B947FA72-7B00-4233-9950-0C269541D0F3}"/>
              </a:ext>
            </a:extLst>
          </p:cNvPr>
          <p:cNvSpPr txBox="1"/>
          <p:nvPr/>
        </p:nvSpPr>
        <p:spPr>
          <a:xfrm>
            <a:off x="2646873" y="836127"/>
            <a:ext cx="4733432" cy="846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Lowell High School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en-US" sz="22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LUNCH MENU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8B70FB2-CC7B-442F-B1A1-0A99927267E7}"/>
              </a:ext>
            </a:extLst>
          </p:cNvPr>
          <p:cNvSpPr txBox="1"/>
          <p:nvPr/>
        </p:nvSpPr>
        <p:spPr>
          <a:xfrm>
            <a:off x="1549921" y="8844527"/>
            <a:ext cx="3992450" cy="1121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Menu’s, Nutrition Education &amp; Monthly Promotions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u="sng" dirty="0">
                <a:solidFill>
                  <a:srgbClr val="0000FF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https://lowellk12ma.nutrislice.com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Check out our accounts on Social Media: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LPSD- Food &amp;Nutrition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Instagram: </a:t>
            </a:r>
            <a:r>
              <a:rPr lang="en-US" sz="1050" dirty="0" err="1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lpsdfoodandnutrition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 &amp; Nutrition Office: 978-674-2049</a:t>
            </a:r>
          </a:p>
        </p:txBody>
      </p:sp>
    </p:spTree>
    <p:extLst>
      <p:ext uri="{BB962C8B-B14F-4D97-AF65-F5344CB8AC3E}">
        <p14:creationId xmlns:p14="http://schemas.microsoft.com/office/powerpoint/2010/main" val="1035965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>
            <a:extLst>
              <a:ext uri="{FF2B5EF4-FFF2-40B4-BE49-F238E27FC236}">
                <a16:creationId xmlns:a16="http://schemas.microsoft.com/office/drawing/2014/main" id="{26E8DC7A-9E24-493C-920B-C840C86813CD}"/>
              </a:ext>
            </a:extLst>
          </p:cNvPr>
          <p:cNvSpPr/>
          <p:nvPr/>
        </p:nvSpPr>
        <p:spPr>
          <a:xfrm rot="5400000">
            <a:off x="-260699" y="5364485"/>
            <a:ext cx="1911918" cy="1399032"/>
          </a:xfrm>
          <a:prstGeom prst="rect">
            <a:avLst/>
          </a:prstGeom>
          <a:solidFill>
            <a:srgbClr val="A93D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D296D080-E6FC-48AD-971D-E5A12D0FB9CD}"/>
              </a:ext>
            </a:extLst>
          </p:cNvPr>
          <p:cNvSpPr txBox="1"/>
          <p:nvPr/>
        </p:nvSpPr>
        <p:spPr>
          <a:xfrm>
            <a:off x="117815" y="5180553"/>
            <a:ext cx="1118152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1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And May Include: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Milk</a:t>
            </a: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CF2C592C-F4B0-4B78-820A-13F7250EFD2B}"/>
              </a:ext>
            </a:extLst>
          </p:cNvPr>
          <p:cNvGrpSpPr/>
          <p:nvPr/>
        </p:nvGrpSpPr>
        <p:grpSpPr>
          <a:xfrm>
            <a:off x="-69098" y="-29590"/>
            <a:ext cx="3238038" cy="4968595"/>
            <a:chOff x="-69098" y="-41165"/>
            <a:chExt cx="3238038" cy="4968595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6ACAF12C-1992-4227-8C22-007DCFF485C1}"/>
                </a:ext>
              </a:extLst>
            </p:cNvPr>
            <p:cNvSpPr/>
            <p:nvPr/>
          </p:nvSpPr>
          <p:spPr>
            <a:xfrm>
              <a:off x="0" y="-11575"/>
              <a:ext cx="1391257" cy="4939005"/>
            </a:xfrm>
            <a:prstGeom prst="rect">
              <a:avLst/>
            </a:prstGeom>
            <a:solidFill>
              <a:srgbClr val="9C4A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id="{C4CBA41A-032F-42A4-9637-FBC84DDA8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69098" y="-41165"/>
              <a:ext cx="3238038" cy="2331155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11661A19-F961-48FE-A27B-C1CAB69BC090}"/>
              </a:ext>
            </a:extLst>
          </p:cNvPr>
          <p:cNvSpPr txBox="1">
            <a:spLocks/>
          </p:cNvSpPr>
          <p:nvPr/>
        </p:nvSpPr>
        <p:spPr>
          <a:xfrm>
            <a:off x="2382880" y="498556"/>
            <a:ext cx="4997425" cy="33757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pPr algn="r" defTabSz="548640"/>
            <a:r>
              <a:rPr lang="en-US" sz="3000" dirty="0">
                <a:solidFill>
                  <a:srgbClr val="9C4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2023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982FC7-D6B6-433E-8E37-05C6F623FDD2}"/>
              </a:ext>
            </a:extLst>
          </p:cNvPr>
          <p:cNvSpPr txBox="1"/>
          <p:nvPr/>
        </p:nvSpPr>
        <p:spPr>
          <a:xfrm>
            <a:off x="2646873" y="836127"/>
            <a:ext cx="4733432" cy="846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Lowell High School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en-US" sz="22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LUNCH MENU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3E83475-54BA-46CC-84F9-D4CE8A971A88}"/>
              </a:ext>
            </a:extLst>
          </p:cNvPr>
          <p:cNvSpPr txBox="1"/>
          <p:nvPr/>
        </p:nvSpPr>
        <p:spPr>
          <a:xfrm>
            <a:off x="5767453" y="9584217"/>
            <a:ext cx="1822196" cy="3821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This institution is an equal </a:t>
            </a:r>
          </a:p>
          <a:p>
            <a:pPr marL="12700">
              <a:spcBef>
                <a:spcPts val="100"/>
              </a:spcBef>
            </a:pP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opportunity providers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09DF6E5-7392-4DCA-8CFF-CE4F1209D16F}"/>
              </a:ext>
            </a:extLst>
          </p:cNvPr>
          <p:cNvSpPr txBox="1"/>
          <p:nvPr/>
        </p:nvSpPr>
        <p:spPr>
          <a:xfrm>
            <a:off x="123568" y="5180551"/>
            <a:ext cx="1118152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1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And May Include: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Milk</a:t>
            </a:r>
          </a:p>
        </p:txBody>
      </p:sp>
      <p:pic>
        <p:nvPicPr>
          <p:cNvPr id="41" name="Picture 4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E389CAD-3408-4795-BC53-4BD8B252E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5330" y="8709840"/>
            <a:ext cx="1822196" cy="644855"/>
          </a:xfrm>
          <a:prstGeom prst="rect">
            <a:avLst/>
          </a:prstGeom>
        </p:spPr>
      </p:pic>
      <p:sp>
        <p:nvSpPr>
          <p:cNvPr id="42" name="object 67">
            <a:extLst>
              <a:ext uri="{FF2B5EF4-FFF2-40B4-BE49-F238E27FC236}">
                <a16:creationId xmlns:a16="http://schemas.microsoft.com/office/drawing/2014/main" id="{5B74E380-7207-4C4C-AE0D-07C510AD1532}"/>
              </a:ext>
            </a:extLst>
          </p:cNvPr>
          <p:cNvSpPr txBox="1">
            <a:spLocks/>
          </p:cNvSpPr>
          <p:nvPr/>
        </p:nvSpPr>
        <p:spPr>
          <a:xfrm>
            <a:off x="1687559" y="8249770"/>
            <a:ext cx="284039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Menus</a:t>
            </a:r>
            <a:r>
              <a:rPr lang="en-US" sz="1200" b="1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1200" b="1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subject to</a:t>
            </a:r>
            <a:r>
              <a:rPr lang="en-US" sz="12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change.</a:t>
            </a:r>
          </a:p>
        </p:txBody>
      </p:sp>
      <p:pic>
        <p:nvPicPr>
          <p:cNvPr id="47" name="Picture 46" descr="Shape, rectangle&#10;&#10;Description automatically generated">
            <a:extLst>
              <a:ext uri="{FF2B5EF4-FFF2-40B4-BE49-F238E27FC236}">
                <a16:creationId xmlns:a16="http://schemas.microsoft.com/office/drawing/2014/main" id="{3B6C995B-E805-4082-9DC3-51ABA56F9F3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6763"/>
          <a:stretch/>
        </p:blipFill>
        <p:spPr>
          <a:xfrm>
            <a:off x="0" y="8271498"/>
            <a:ext cx="5528884" cy="1783080"/>
          </a:xfrm>
          <a:prstGeom prst="rect">
            <a:avLst/>
          </a:prstGeom>
        </p:spPr>
      </p:pic>
      <p:pic>
        <p:nvPicPr>
          <p:cNvPr id="94" name="Picture 93">
            <a:extLst>
              <a:ext uri="{FF2B5EF4-FFF2-40B4-BE49-F238E27FC236}">
                <a16:creationId xmlns:a16="http://schemas.microsoft.com/office/drawing/2014/main" id="{C7B0B452-68C0-4674-8237-35AA44731E2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539" t="5815" r="11526"/>
          <a:stretch/>
        </p:blipFill>
        <p:spPr>
          <a:xfrm>
            <a:off x="133858" y="7142439"/>
            <a:ext cx="1191180" cy="585216"/>
          </a:xfrm>
          <a:prstGeom prst="rect">
            <a:avLst/>
          </a:prstGeom>
        </p:spPr>
      </p:pic>
      <p:graphicFrame>
        <p:nvGraphicFramePr>
          <p:cNvPr id="43" name="Table 3">
            <a:extLst>
              <a:ext uri="{FF2B5EF4-FFF2-40B4-BE49-F238E27FC236}">
                <a16:creationId xmlns:a16="http://schemas.microsoft.com/office/drawing/2014/main" id="{3CD9ED21-C262-4455-A55A-B0B992C763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483092"/>
              </p:ext>
            </p:extLst>
          </p:nvPr>
        </p:nvGraphicFramePr>
        <p:xfrm>
          <a:off x="1840733" y="6220155"/>
          <a:ext cx="2439668" cy="161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4548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16163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graphicFrame>
        <p:nvGraphicFramePr>
          <p:cNvPr id="45" name="Table 3">
            <a:extLst>
              <a:ext uri="{FF2B5EF4-FFF2-40B4-BE49-F238E27FC236}">
                <a16:creationId xmlns:a16="http://schemas.microsoft.com/office/drawing/2014/main" id="{0339804E-8F7D-4CE7-9F25-8927AD653E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060926"/>
              </p:ext>
            </p:extLst>
          </p:nvPr>
        </p:nvGraphicFramePr>
        <p:xfrm>
          <a:off x="1840733" y="2279101"/>
          <a:ext cx="2439668" cy="1858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5229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33562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sp>
        <p:nvSpPr>
          <p:cNvPr id="46" name="object 67">
            <a:extLst>
              <a:ext uri="{FF2B5EF4-FFF2-40B4-BE49-F238E27FC236}">
                <a16:creationId xmlns:a16="http://schemas.microsoft.com/office/drawing/2014/main" id="{CEFCA8D8-CDAE-4115-9BB0-1262B78520D6}"/>
              </a:ext>
            </a:extLst>
          </p:cNvPr>
          <p:cNvSpPr txBox="1">
            <a:spLocks/>
          </p:cNvSpPr>
          <p:nvPr/>
        </p:nvSpPr>
        <p:spPr>
          <a:xfrm>
            <a:off x="1835331" y="2828949"/>
            <a:ext cx="2439668" cy="10182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-Sausage, Egg, and Cheese Biscuit Melt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-Buffalo Chicken Pizza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-Chicken Tenders with Roll 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-Vegetable Cups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-Apples &amp; Peaches</a:t>
            </a:r>
          </a:p>
          <a:p>
            <a:pPr marL="12700" algn="ctr">
              <a:spcBef>
                <a:spcPts val="100"/>
              </a:spcBef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8" name="Table 3">
            <a:extLst>
              <a:ext uri="{FF2B5EF4-FFF2-40B4-BE49-F238E27FC236}">
                <a16:creationId xmlns:a16="http://schemas.microsoft.com/office/drawing/2014/main" id="{6EA8E0AE-F709-4BCE-BD52-B6909426D1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614717"/>
              </p:ext>
            </p:extLst>
          </p:nvPr>
        </p:nvGraphicFramePr>
        <p:xfrm>
          <a:off x="4839797" y="2279101"/>
          <a:ext cx="2439668" cy="1858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5229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33562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graphicFrame>
        <p:nvGraphicFramePr>
          <p:cNvPr id="51" name="Table 3">
            <a:extLst>
              <a:ext uri="{FF2B5EF4-FFF2-40B4-BE49-F238E27FC236}">
                <a16:creationId xmlns:a16="http://schemas.microsoft.com/office/drawing/2014/main" id="{5FD95584-3548-43FD-81E8-2C8E8F118B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344784"/>
              </p:ext>
            </p:extLst>
          </p:nvPr>
        </p:nvGraphicFramePr>
        <p:xfrm>
          <a:off x="1840733" y="4318114"/>
          <a:ext cx="2439668" cy="161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4548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16163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sp>
        <p:nvSpPr>
          <p:cNvPr id="56" name="object 67">
            <a:extLst>
              <a:ext uri="{FF2B5EF4-FFF2-40B4-BE49-F238E27FC236}">
                <a16:creationId xmlns:a16="http://schemas.microsoft.com/office/drawing/2014/main" id="{E7DC410D-991F-4C7F-98FA-FFB3B5142F4A}"/>
              </a:ext>
            </a:extLst>
          </p:cNvPr>
          <p:cNvSpPr txBox="1">
            <a:spLocks/>
          </p:cNvSpPr>
          <p:nvPr/>
        </p:nvSpPr>
        <p:spPr>
          <a:xfrm>
            <a:off x="1844252" y="4797895"/>
            <a:ext cx="2439667" cy="7694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-Chicken </a:t>
            </a:r>
            <a:r>
              <a:rPr lang="en-US" sz="1000" b="0" i="0" u="none" strike="noStrike" kern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Parm</a:t>
            </a:r>
            <a:r>
              <a:rPr lang="en-US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with Penne</a:t>
            </a:r>
            <a:br>
              <a:rPr lang="en-US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-Meat lovers Pizza</a:t>
            </a:r>
            <a:br>
              <a:rPr lang="en-US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-Chicken Nugget Basket with Roll</a:t>
            </a:r>
            <a:br>
              <a:rPr lang="en-US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-Cucumber &amp; Carrots </a:t>
            </a:r>
            <a:r>
              <a:rPr lang="en-US" sz="1000" b="1" i="0" u="none" strike="noStrike" kern="1200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  <a:br>
              <a:rPr lang="en-US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0" i="0" u="none" strike="noStrike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-Bananas &amp; Apples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5" name="Table 3">
            <a:extLst>
              <a:ext uri="{FF2B5EF4-FFF2-40B4-BE49-F238E27FC236}">
                <a16:creationId xmlns:a16="http://schemas.microsoft.com/office/drawing/2014/main" id="{85008A9D-C368-41FD-B6D8-16ED76FF9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254904"/>
              </p:ext>
            </p:extLst>
          </p:nvPr>
        </p:nvGraphicFramePr>
        <p:xfrm>
          <a:off x="4839797" y="4318114"/>
          <a:ext cx="2439668" cy="161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528953732"/>
                    </a:ext>
                  </a:extLst>
                </a:gridCol>
                <a:gridCol w="2231388">
                  <a:extLst>
                    <a:ext uri="{9D8B030D-6E8A-4147-A177-3AD203B41FA5}">
                      <a16:colId xmlns:a16="http://schemas.microsoft.com/office/drawing/2014/main" val="1709328504"/>
                    </a:ext>
                  </a:extLst>
                </a:gridCol>
              </a:tblGrid>
              <a:tr h="4548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  <a:endParaRPr lang="en-US" sz="2000" dirty="0"/>
                    </a:p>
                  </a:txBody>
                  <a:tcP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271051"/>
                  </a:ext>
                </a:extLst>
              </a:tr>
              <a:tr h="1161636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02494"/>
                  </a:ext>
                </a:extLst>
              </a:tr>
            </a:tbl>
          </a:graphicData>
        </a:graphic>
      </p:graphicFrame>
      <p:sp>
        <p:nvSpPr>
          <p:cNvPr id="71" name="TextBox 70">
            <a:extLst>
              <a:ext uri="{FF2B5EF4-FFF2-40B4-BE49-F238E27FC236}">
                <a16:creationId xmlns:a16="http://schemas.microsoft.com/office/drawing/2014/main" id="{0801EAB5-B5F1-4282-81BB-B5F9EA328611}"/>
              </a:ext>
            </a:extLst>
          </p:cNvPr>
          <p:cNvSpPr txBox="1"/>
          <p:nvPr/>
        </p:nvSpPr>
        <p:spPr>
          <a:xfrm>
            <a:off x="4999680" y="6282525"/>
            <a:ext cx="188893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100" u="sng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And May Include: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Milk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F06EB34-A495-4EEE-9C15-1DED12711AFA}"/>
              </a:ext>
            </a:extLst>
          </p:cNvPr>
          <p:cNvSpPr txBox="1"/>
          <p:nvPr/>
        </p:nvSpPr>
        <p:spPr>
          <a:xfrm>
            <a:off x="37286" y="2138439"/>
            <a:ext cx="133115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Serve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MTO Deli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Grab and Go Salads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Grab and GO Sandwiches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Yogurt Parfait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Chicken Patty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Hamburger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Veggie Burger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Pizza Station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31" name="Picture 30" descr="Logo, company name&#10;&#10;Description automatically generated">
            <a:extLst>
              <a:ext uri="{FF2B5EF4-FFF2-40B4-BE49-F238E27FC236}">
                <a16:creationId xmlns:a16="http://schemas.microsoft.com/office/drawing/2014/main" id="{18E27154-E520-4E21-AEEA-F4CE0BE64D4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236" y="282907"/>
            <a:ext cx="2454714" cy="1227357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7C776B2F-2BAB-4F6D-93F9-6F6EECD57528}"/>
              </a:ext>
            </a:extLst>
          </p:cNvPr>
          <p:cNvSpPr txBox="1"/>
          <p:nvPr/>
        </p:nvSpPr>
        <p:spPr>
          <a:xfrm>
            <a:off x="1655719" y="8793772"/>
            <a:ext cx="3992450" cy="11218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Menu’s, Nutrition Education &amp; Monthly Promotions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050" u="sng" dirty="0">
                <a:solidFill>
                  <a:srgbClr val="0000FF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https://lowellk12ma.nutrislice.com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Check out our accounts on Social Media: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LPSD- Food &amp;Nutrition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Instagram: </a:t>
            </a:r>
            <a:r>
              <a:rPr lang="en-US" sz="1050" dirty="0" err="1">
                <a:solidFill>
                  <a:srgbClr val="FF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lpsdfoodandnutrition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 &amp; Nutrition Office: 978-674-2049</a:t>
            </a:r>
          </a:p>
        </p:txBody>
      </p:sp>
      <p:sp>
        <p:nvSpPr>
          <p:cNvPr id="33" name="object 67">
            <a:extLst>
              <a:ext uri="{FF2B5EF4-FFF2-40B4-BE49-F238E27FC236}">
                <a16:creationId xmlns:a16="http://schemas.microsoft.com/office/drawing/2014/main" id="{F721B337-FA3E-4C14-87C0-95A2A5C36222}"/>
              </a:ext>
            </a:extLst>
          </p:cNvPr>
          <p:cNvSpPr txBox="1">
            <a:spLocks/>
          </p:cNvSpPr>
          <p:nvPr/>
        </p:nvSpPr>
        <p:spPr>
          <a:xfrm>
            <a:off x="4834395" y="2820911"/>
            <a:ext cx="2439668" cy="8207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-Beef Taco with 6” Tortilla Wrap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-Kickin Bean and Corn Taco </a:t>
            </a:r>
            <a:r>
              <a:rPr lang="en-US" sz="1000" b="1" dirty="0">
                <a:solidFill>
                  <a:srgbClr val="9C4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-Meatball Sub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-Kickin Beans &amp; Broccoli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-Oranges &amp; Apples</a:t>
            </a:r>
          </a:p>
        </p:txBody>
      </p:sp>
      <p:sp>
        <p:nvSpPr>
          <p:cNvPr id="36" name="object 67">
            <a:extLst>
              <a:ext uri="{FF2B5EF4-FFF2-40B4-BE49-F238E27FC236}">
                <a16:creationId xmlns:a16="http://schemas.microsoft.com/office/drawing/2014/main" id="{FDC07682-2206-4A50-81C4-A9372FE6CE51}"/>
              </a:ext>
            </a:extLst>
          </p:cNvPr>
          <p:cNvSpPr txBox="1">
            <a:spLocks/>
          </p:cNvSpPr>
          <p:nvPr/>
        </p:nvSpPr>
        <p:spPr>
          <a:xfrm>
            <a:off x="4834395" y="4812726"/>
            <a:ext cx="2439668" cy="9618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-Szechuan Chicken with Rice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-Szechuan Tofu with Rice </a:t>
            </a:r>
            <a:r>
              <a:rPr lang="en-US" sz="1000" b="1" dirty="0">
                <a:solidFill>
                  <a:srgbClr val="9C4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-Loaded Baked Potato Pizza </a:t>
            </a:r>
            <a:r>
              <a:rPr lang="en-US" sz="1000" b="1" i="0" u="none" strike="noStrike" kern="1200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-Fish Po Boy with Coleslaw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-Green Beans &amp; Carrots </a:t>
            </a:r>
            <a:r>
              <a:rPr lang="en-US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  <a:br>
              <a:rPr lang="en-US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Pears &amp; Fresh Fruit Cups</a:t>
            </a:r>
          </a:p>
        </p:txBody>
      </p:sp>
      <p:sp>
        <p:nvSpPr>
          <p:cNvPr id="37" name="object 67">
            <a:extLst>
              <a:ext uri="{FF2B5EF4-FFF2-40B4-BE49-F238E27FC236}">
                <a16:creationId xmlns:a16="http://schemas.microsoft.com/office/drawing/2014/main" id="{256DE75D-DAE6-462E-8550-8F5816298129}"/>
              </a:ext>
            </a:extLst>
          </p:cNvPr>
          <p:cNvSpPr txBox="1">
            <a:spLocks/>
          </p:cNvSpPr>
          <p:nvPr/>
        </p:nvSpPr>
        <p:spPr>
          <a:xfrm>
            <a:off x="1851312" y="6703065"/>
            <a:ext cx="2439668" cy="7950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-Dumplings with Fresh Vegetable Medley</a:t>
            </a: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-Big Mac Pizza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-Steak &amp; Cheese Sub</a:t>
            </a:r>
            <a:b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-Red Pepper Strips &amp; Side Salad </a:t>
            </a:r>
            <a:r>
              <a:rPr lang="en-US" sz="1000" b="1" i="0" u="none" strike="noStrike" kern="1200" dirty="0">
                <a:solidFill>
                  <a:schemeClr val="accent6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LG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spcBef>
                <a:spcPts val="100"/>
              </a:spcBef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-Apples &amp; Bananas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62D6622-8E42-4E7F-80FD-8DB40DF43DD7}"/>
              </a:ext>
            </a:extLst>
          </p:cNvPr>
          <p:cNvSpPr txBox="1"/>
          <p:nvPr/>
        </p:nvSpPr>
        <p:spPr>
          <a:xfrm>
            <a:off x="3904370" y="1726377"/>
            <a:ext cx="34759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1800" dirty="0">
                <a:solidFill>
                  <a:srgbClr val="9C4A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5: February 27-March 3</a:t>
            </a:r>
            <a:endParaRPr lang="en-US" dirty="0">
              <a:solidFill>
                <a:srgbClr val="9C4A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95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</TotalTime>
  <Words>1368</Words>
  <Application>Microsoft Office PowerPoint</Application>
  <PresentationFormat>Custom</PresentationFormat>
  <Paragraphs>285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Georgia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Orana, Besa</dc:creator>
  <cp:lastModifiedBy>Tedford, Rachel</cp:lastModifiedBy>
  <cp:revision>6</cp:revision>
  <dcterms:created xsi:type="dcterms:W3CDTF">2022-07-25T04:28:47Z</dcterms:created>
  <dcterms:modified xsi:type="dcterms:W3CDTF">2023-01-17T12:14:10Z</dcterms:modified>
</cp:coreProperties>
</file>